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45"/>
  </p:notesMasterIdLst>
  <p:handoutMasterIdLst>
    <p:handoutMasterId r:id="rId46"/>
  </p:handoutMasterIdLst>
  <p:sldIdLst>
    <p:sldId id="275" r:id="rId5"/>
    <p:sldId id="355" r:id="rId6"/>
    <p:sldId id="356" r:id="rId7"/>
    <p:sldId id="357" r:id="rId8"/>
    <p:sldId id="358" r:id="rId9"/>
    <p:sldId id="359" r:id="rId10"/>
    <p:sldId id="360" r:id="rId11"/>
    <p:sldId id="361" r:id="rId12"/>
    <p:sldId id="362" r:id="rId13"/>
    <p:sldId id="370" r:id="rId14"/>
    <p:sldId id="371" r:id="rId15"/>
    <p:sldId id="324" r:id="rId16"/>
    <p:sldId id="372" r:id="rId17"/>
    <p:sldId id="323" r:id="rId18"/>
    <p:sldId id="346" r:id="rId19"/>
    <p:sldId id="347" r:id="rId20"/>
    <p:sldId id="348" r:id="rId21"/>
    <p:sldId id="349" r:id="rId22"/>
    <p:sldId id="350" r:id="rId23"/>
    <p:sldId id="351" r:id="rId24"/>
    <p:sldId id="352" r:id="rId25"/>
    <p:sldId id="308" r:id="rId26"/>
    <p:sldId id="353" r:id="rId27"/>
    <p:sldId id="354" r:id="rId28"/>
    <p:sldId id="322" r:id="rId29"/>
    <p:sldId id="336" r:id="rId30"/>
    <p:sldId id="313" r:id="rId31"/>
    <p:sldId id="337" r:id="rId32"/>
    <p:sldId id="314" r:id="rId33"/>
    <p:sldId id="342" r:id="rId34"/>
    <p:sldId id="338" r:id="rId35"/>
    <p:sldId id="339" r:id="rId36"/>
    <p:sldId id="340" r:id="rId37"/>
    <p:sldId id="333" r:id="rId38"/>
    <p:sldId id="332" r:id="rId39"/>
    <p:sldId id="345" r:id="rId40"/>
    <p:sldId id="319" r:id="rId41"/>
    <p:sldId id="334" r:id="rId42"/>
    <p:sldId id="343" r:id="rId43"/>
    <p:sldId id="344" r:id="rId44"/>
  </p:sldIdLst>
  <p:sldSz cx="20105688" cy="11309350"/>
  <p:notesSz cx="20104100" cy="11309350"/>
  <p:defaultTextStyle>
    <a:defPPr>
      <a:defRPr kern="0"/>
    </a:defPPr>
  </p:defaultTextStyle>
  <p:extLst>
    <p:ext uri="{521415D9-36F7-43E2-AB2F-B90AF26B5E84}">
      <p14:sectionLst xmlns:p14="http://schemas.microsoft.com/office/powerpoint/2010/main">
        <p14:section name="VOTRE PRÉSENTATION" id="{7BDC4DE7-C5BC-4225-B42B-2E936975F258}">
          <p14:sldIdLst>
            <p14:sldId id="275"/>
            <p14:sldId id="355"/>
            <p14:sldId id="356"/>
            <p14:sldId id="357"/>
            <p14:sldId id="358"/>
            <p14:sldId id="359"/>
            <p14:sldId id="360"/>
            <p14:sldId id="361"/>
            <p14:sldId id="362"/>
            <p14:sldId id="370"/>
            <p14:sldId id="371"/>
            <p14:sldId id="324"/>
            <p14:sldId id="372"/>
            <p14:sldId id="323"/>
            <p14:sldId id="346"/>
            <p14:sldId id="347"/>
            <p14:sldId id="348"/>
            <p14:sldId id="349"/>
            <p14:sldId id="350"/>
            <p14:sldId id="351"/>
            <p14:sldId id="352"/>
            <p14:sldId id="308"/>
            <p14:sldId id="353"/>
            <p14:sldId id="354"/>
            <p14:sldId id="322"/>
            <p14:sldId id="336"/>
            <p14:sldId id="313"/>
            <p14:sldId id="337"/>
            <p14:sldId id="314"/>
            <p14:sldId id="342"/>
            <p14:sldId id="338"/>
            <p14:sldId id="339"/>
            <p14:sldId id="340"/>
            <p14:sldId id="333"/>
            <p14:sldId id="332"/>
            <p14:sldId id="345"/>
            <p14:sldId id="319"/>
            <p14:sldId id="334"/>
            <p14:sldId id="343"/>
            <p14:sldId id="344"/>
          </p14:sldIdLst>
        </p14:section>
      </p14:sectionLst>
    </p:ex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5363A"/>
    <a:srgbClr val="F0F0F0"/>
    <a:srgbClr val="002E42"/>
    <a:srgbClr val="A50D79"/>
    <a:srgbClr val="FCDCF3"/>
    <a:srgbClr val="DDEEC4"/>
    <a:srgbClr val="8AC339"/>
    <a:srgbClr val="5B5B5D"/>
    <a:srgbClr val="949599"/>
    <a:srgbClr val="002F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581701-B1D3-47FB-87BB-EFEA29C9D155}" v="8" dt="2026-06-04T06:23:30.554"/>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4" d="100"/>
          <a:sy n="54" d="100"/>
        </p:scale>
        <p:origin x="864" y="67"/>
      </p:cViewPr>
      <p:guideLst>
        <p:guide orient="horz" pos="2880"/>
        <p:guide pos="21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na Bernard" userId="d6063cfc-b214-499c-b817-ce0629687de6" providerId="ADAL" clId="{93F009AD-4FE1-4308-8ED3-5FE3919A63DF}"/>
    <pc:docChg chg="undo custSel addSld delSld modSld sldOrd modSection">
      <pc:chgData name="Marina Bernard" userId="d6063cfc-b214-499c-b817-ce0629687de6" providerId="ADAL" clId="{93F009AD-4FE1-4308-8ED3-5FE3919A63DF}" dt="2026-06-04T06:24:00.052" v="450" actId="1037"/>
      <pc:docMkLst>
        <pc:docMk/>
      </pc:docMkLst>
      <pc:sldChg chg="add del">
        <pc:chgData name="Marina Bernard" userId="d6063cfc-b214-499c-b817-ce0629687de6" providerId="ADAL" clId="{93F009AD-4FE1-4308-8ED3-5FE3919A63DF}" dt="2026-06-04T06:23:03.910" v="394" actId="47"/>
        <pc:sldMkLst>
          <pc:docMk/>
          <pc:sldMk cId="3907557638" sldId="275"/>
        </pc:sldMkLst>
      </pc:sldChg>
      <pc:sldChg chg="add del">
        <pc:chgData name="Marina Bernard" userId="d6063cfc-b214-499c-b817-ce0629687de6" providerId="ADAL" clId="{93F009AD-4FE1-4308-8ED3-5FE3919A63DF}" dt="2026-06-03T11:26:33.545" v="2" actId="47"/>
        <pc:sldMkLst>
          <pc:docMk/>
          <pc:sldMk cId="2611669291" sldId="306"/>
        </pc:sldMkLst>
      </pc:sldChg>
      <pc:sldChg chg="add del">
        <pc:chgData name="Marina Bernard" userId="d6063cfc-b214-499c-b817-ce0629687de6" providerId="ADAL" clId="{93F009AD-4FE1-4308-8ED3-5FE3919A63DF}" dt="2026-06-03T11:26:33.545" v="2" actId="47"/>
        <pc:sldMkLst>
          <pc:docMk/>
          <pc:sldMk cId="1824417815" sldId="307"/>
        </pc:sldMkLst>
      </pc:sldChg>
      <pc:sldChg chg="add del">
        <pc:chgData name="Marina Bernard" userId="d6063cfc-b214-499c-b817-ce0629687de6" providerId="ADAL" clId="{93F009AD-4FE1-4308-8ED3-5FE3919A63DF}" dt="2026-06-03T11:26:37.363" v="3"/>
        <pc:sldMkLst>
          <pc:docMk/>
          <pc:sldMk cId="600344782" sldId="308"/>
        </pc:sldMkLst>
      </pc:sldChg>
      <pc:sldChg chg="add del">
        <pc:chgData name="Marina Bernard" userId="d6063cfc-b214-499c-b817-ce0629687de6" providerId="ADAL" clId="{93F009AD-4FE1-4308-8ED3-5FE3919A63DF}" dt="2026-06-03T11:26:33.545" v="2" actId="47"/>
        <pc:sldMkLst>
          <pc:docMk/>
          <pc:sldMk cId="677073801" sldId="310"/>
        </pc:sldMkLst>
      </pc:sldChg>
      <pc:sldChg chg="ord">
        <pc:chgData name="Marina Bernard" userId="d6063cfc-b214-499c-b817-ce0629687de6" providerId="ADAL" clId="{93F009AD-4FE1-4308-8ED3-5FE3919A63DF}" dt="2026-06-03T11:27:14.769" v="5"/>
        <pc:sldMkLst>
          <pc:docMk/>
          <pc:sldMk cId="3735060655" sldId="314"/>
        </pc:sldMkLst>
      </pc:sldChg>
      <pc:sldChg chg="del">
        <pc:chgData name="Marina Bernard" userId="d6063cfc-b214-499c-b817-ce0629687de6" providerId="ADAL" clId="{93F009AD-4FE1-4308-8ED3-5FE3919A63DF}" dt="2026-06-03T11:26:33.545" v="2" actId="47"/>
        <pc:sldMkLst>
          <pc:docMk/>
          <pc:sldMk cId="2069282938" sldId="321"/>
        </pc:sldMkLst>
      </pc:sldChg>
      <pc:sldChg chg="addSp modSp mod">
        <pc:chgData name="Marina Bernard" userId="d6063cfc-b214-499c-b817-ce0629687de6" providerId="ADAL" clId="{93F009AD-4FE1-4308-8ED3-5FE3919A63DF}" dt="2026-06-03T11:31:36.891" v="391" actId="1076"/>
        <pc:sldMkLst>
          <pc:docMk/>
          <pc:sldMk cId="1654759616" sldId="323"/>
        </pc:sldMkLst>
        <pc:spChg chg="mod">
          <ac:chgData name="Marina Bernard" userId="d6063cfc-b214-499c-b817-ce0629687de6" providerId="ADAL" clId="{93F009AD-4FE1-4308-8ED3-5FE3919A63DF}" dt="2026-06-03T11:27:40.974" v="6"/>
          <ac:spMkLst>
            <pc:docMk/>
            <pc:sldMk cId="1654759616" sldId="323"/>
            <ac:spMk id="3" creationId="{5B9D86AC-D004-F5F5-9272-1C00D406B223}"/>
          </ac:spMkLst>
        </pc:spChg>
        <pc:spChg chg="add mod">
          <ac:chgData name="Marina Bernard" userId="d6063cfc-b214-499c-b817-ce0629687de6" providerId="ADAL" clId="{93F009AD-4FE1-4308-8ED3-5FE3919A63DF}" dt="2026-06-03T11:28:36.714" v="133" actId="20577"/>
          <ac:spMkLst>
            <pc:docMk/>
            <pc:sldMk cId="1654759616" sldId="323"/>
            <ac:spMk id="5" creationId="{A517194A-62D1-D63C-6C0D-9A110AE992F3}"/>
          </ac:spMkLst>
        </pc:spChg>
        <pc:spChg chg="mod">
          <ac:chgData name="Marina Bernard" userId="d6063cfc-b214-499c-b817-ce0629687de6" providerId="ADAL" clId="{93F009AD-4FE1-4308-8ED3-5FE3919A63DF}" dt="2026-06-03T11:27:46.927" v="21" actId="20577"/>
          <ac:spMkLst>
            <pc:docMk/>
            <pc:sldMk cId="1654759616" sldId="323"/>
            <ac:spMk id="7" creationId="{F57FDE5F-3FAB-B806-2674-46A1D3B9E4AB}"/>
          </ac:spMkLst>
        </pc:spChg>
        <pc:spChg chg="mod">
          <ac:chgData name="Marina Bernard" userId="d6063cfc-b214-499c-b817-ce0629687de6" providerId="ADAL" clId="{93F009AD-4FE1-4308-8ED3-5FE3919A63DF}" dt="2026-06-03T11:27:51.330" v="33" actId="20577"/>
          <ac:spMkLst>
            <pc:docMk/>
            <pc:sldMk cId="1654759616" sldId="323"/>
            <ac:spMk id="8" creationId="{72C7133F-BB7F-524F-0543-F4EF8A67C5C6}"/>
          </ac:spMkLst>
        </pc:spChg>
        <pc:spChg chg="mod">
          <ac:chgData name="Marina Bernard" userId="d6063cfc-b214-499c-b817-ce0629687de6" providerId="ADAL" clId="{93F009AD-4FE1-4308-8ED3-5FE3919A63DF}" dt="2026-06-03T11:27:58.125" v="56" actId="20577"/>
          <ac:spMkLst>
            <pc:docMk/>
            <pc:sldMk cId="1654759616" sldId="323"/>
            <ac:spMk id="9" creationId="{ACCD109C-59BB-8B58-9889-4991726222FA}"/>
          </ac:spMkLst>
        </pc:spChg>
        <pc:spChg chg="mod">
          <ac:chgData name="Marina Bernard" userId="d6063cfc-b214-499c-b817-ce0629687de6" providerId="ADAL" clId="{93F009AD-4FE1-4308-8ED3-5FE3919A63DF}" dt="2026-06-03T11:28:09.331" v="77" actId="20577"/>
          <ac:spMkLst>
            <pc:docMk/>
            <pc:sldMk cId="1654759616" sldId="323"/>
            <ac:spMk id="11" creationId="{A741C707-77DC-1F91-CF89-F602974449B0}"/>
          </ac:spMkLst>
        </pc:spChg>
        <pc:spChg chg="mod">
          <ac:chgData name="Marina Bernard" userId="d6063cfc-b214-499c-b817-ce0629687de6" providerId="ADAL" clId="{93F009AD-4FE1-4308-8ED3-5FE3919A63DF}" dt="2026-06-03T11:28:17.947" v="95" actId="20577"/>
          <ac:spMkLst>
            <pc:docMk/>
            <pc:sldMk cId="1654759616" sldId="323"/>
            <ac:spMk id="12" creationId="{283C6165-BBBE-CB5E-F733-2B71C8DA0213}"/>
          </ac:spMkLst>
        </pc:spChg>
        <pc:spChg chg="mod">
          <ac:chgData name="Marina Bernard" userId="d6063cfc-b214-499c-b817-ce0629687de6" providerId="ADAL" clId="{93F009AD-4FE1-4308-8ED3-5FE3919A63DF}" dt="2026-06-03T11:29:11.357" v="151" actId="20577"/>
          <ac:spMkLst>
            <pc:docMk/>
            <pc:sldMk cId="1654759616" sldId="323"/>
            <ac:spMk id="14" creationId="{131C2D66-12C9-1855-726D-188AFF0C3AAD}"/>
          </ac:spMkLst>
        </pc:spChg>
        <pc:spChg chg="mod">
          <ac:chgData name="Marina Bernard" userId="d6063cfc-b214-499c-b817-ce0629687de6" providerId="ADAL" clId="{93F009AD-4FE1-4308-8ED3-5FE3919A63DF}" dt="2026-06-03T11:29:34.896" v="189" actId="20577"/>
          <ac:spMkLst>
            <pc:docMk/>
            <pc:sldMk cId="1654759616" sldId="323"/>
            <ac:spMk id="15" creationId="{8815B19C-A2F2-BEE5-83FE-D88708D3DBD4}"/>
          </ac:spMkLst>
        </pc:spChg>
        <pc:spChg chg="add mod">
          <ac:chgData name="Marina Bernard" userId="d6063cfc-b214-499c-b817-ce0629687de6" providerId="ADAL" clId="{93F009AD-4FE1-4308-8ED3-5FE3919A63DF}" dt="2026-06-03T11:30:58.828" v="338" actId="20577"/>
          <ac:spMkLst>
            <pc:docMk/>
            <pc:sldMk cId="1654759616" sldId="323"/>
            <ac:spMk id="16" creationId="{E49009C8-E4B9-9BA7-20BD-4A38C0FD87E9}"/>
          </ac:spMkLst>
        </pc:spChg>
        <pc:spChg chg="mod">
          <ac:chgData name="Marina Bernard" userId="d6063cfc-b214-499c-b817-ce0629687de6" providerId="ADAL" clId="{93F009AD-4FE1-4308-8ED3-5FE3919A63DF}" dt="2026-06-03T11:29:31.976" v="178" actId="20577"/>
          <ac:spMkLst>
            <pc:docMk/>
            <pc:sldMk cId="1654759616" sldId="323"/>
            <ac:spMk id="17" creationId="{D32C277B-A28B-DE01-2D54-18C25E2F5099}"/>
          </ac:spMkLst>
        </pc:spChg>
        <pc:spChg chg="mod">
          <ac:chgData name="Marina Bernard" userId="d6063cfc-b214-499c-b817-ce0629687de6" providerId="ADAL" clId="{93F009AD-4FE1-4308-8ED3-5FE3919A63DF}" dt="2026-06-03T11:29:56.405" v="240" actId="20577"/>
          <ac:spMkLst>
            <pc:docMk/>
            <pc:sldMk cId="1654759616" sldId="323"/>
            <ac:spMk id="18" creationId="{CC5588E7-C4B3-364E-7DE8-C2E4CD4A38C9}"/>
          </ac:spMkLst>
        </pc:spChg>
        <pc:spChg chg="mod">
          <ac:chgData name="Marina Bernard" userId="d6063cfc-b214-499c-b817-ce0629687de6" providerId="ADAL" clId="{93F009AD-4FE1-4308-8ED3-5FE3919A63DF}" dt="2026-06-03T11:29:41.150" v="217" actId="20577"/>
          <ac:spMkLst>
            <pc:docMk/>
            <pc:sldMk cId="1654759616" sldId="323"/>
            <ac:spMk id="19" creationId="{1610B877-E934-A781-4DFA-A6BE938B0357}"/>
          </ac:spMkLst>
        </pc:spChg>
        <pc:spChg chg="mod">
          <ac:chgData name="Marina Bernard" userId="d6063cfc-b214-499c-b817-ce0629687de6" providerId="ADAL" clId="{93F009AD-4FE1-4308-8ED3-5FE3919A63DF}" dt="2026-06-03T11:30:01.896" v="262" actId="20577"/>
          <ac:spMkLst>
            <pc:docMk/>
            <pc:sldMk cId="1654759616" sldId="323"/>
            <ac:spMk id="20" creationId="{E1AE172B-E873-1CAB-8C8D-292DCB3BB7C7}"/>
          </ac:spMkLst>
        </pc:spChg>
        <pc:spChg chg="add mod">
          <ac:chgData name="Marina Bernard" userId="d6063cfc-b214-499c-b817-ce0629687de6" providerId="ADAL" clId="{93F009AD-4FE1-4308-8ED3-5FE3919A63DF}" dt="2026-06-03T11:31:11.247" v="359" actId="20577"/>
          <ac:spMkLst>
            <pc:docMk/>
            <pc:sldMk cId="1654759616" sldId="323"/>
            <ac:spMk id="21" creationId="{293140E7-C8A0-AA56-CC4F-312336A356D6}"/>
          </ac:spMkLst>
        </pc:spChg>
        <pc:spChg chg="add mod">
          <ac:chgData name="Marina Bernard" userId="d6063cfc-b214-499c-b817-ce0629687de6" providerId="ADAL" clId="{93F009AD-4FE1-4308-8ED3-5FE3919A63DF}" dt="2026-06-03T11:31:36.891" v="391" actId="1076"/>
          <ac:spMkLst>
            <pc:docMk/>
            <pc:sldMk cId="1654759616" sldId="323"/>
            <ac:spMk id="22" creationId="{4CEFC101-AE9D-B695-68D9-14D644080122}"/>
          </ac:spMkLst>
        </pc:spChg>
        <pc:spChg chg="mod">
          <ac:chgData name="Marina Bernard" userId="d6063cfc-b214-499c-b817-ce0629687de6" providerId="ADAL" clId="{93F009AD-4FE1-4308-8ED3-5FE3919A63DF}" dt="2026-06-03T11:30:14.454" v="287" actId="20577"/>
          <ac:spMkLst>
            <pc:docMk/>
            <pc:sldMk cId="1654759616" sldId="323"/>
            <ac:spMk id="23" creationId="{E52C072F-962A-4441-1C9A-23DF2E6E51FE}"/>
          </ac:spMkLst>
        </pc:spChg>
        <pc:spChg chg="mod">
          <ac:chgData name="Marina Bernard" userId="d6063cfc-b214-499c-b817-ce0629687de6" providerId="ADAL" clId="{93F009AD-4FE1-4308-8ED3-5FE3919A63DF}" dt="2026-06-03T11:30:32.295" v="313" actId="20577"/>
          <ac:spMkLst>
            <pc:docMk/>
            <pc:sldMk cId="1654759616" sldId="323"/>
            <ac:spMk id="24" creationId="{80C6EB0B-4063-776A-E372-95305D80BD9C}"/>
          </ac:spMkLst>
        </pc:spChg>
      </pc:sldChg>
      <pc:sldChg chg="add">
        <pc:chgData name="Marina Bernard" userId="d6063cfc-b214-499c-b817-ce0629687de6" providerId="ADAL" clId="{93F009AD-4FE1-4308-8ED3-5FE3919A63DF}" dt="2026-06-04T06:22:54.598" v="392"/>
        <pc:sldMkLst>
          <pc:docMk/>
          <pc:sldMk cId="29731783" sldId="324"/>
        </pc:sldMkLst>
      </pc:sldChg>
      <pc:sldChg chg="add del">
        <pc:chgData name="Marina Bernard" userId="d6063cfc-b214-499c-b817-ce0629687de6" providerId="ADAL" clId="{93F009AD-4FE1-4308-8ED3-5FE3919A63DF}" dt="2026-06-03T11:26:33.545" v="2" actId="47"/>
        <pc:sldMkLst>
          <pc:docMk/>
          <pc:sldMk cId="645807740" sldId="325"/>
        </pc:sldMkLst>
      </pc:sldChg>
      <pc:sldChg chg="add del">
        <pc:chgData name="Marina Bernard" userId="d6063cfc-b214-499c-b817-ce0629687de6" providerId="ADAL" clId="{93F009AD-4FE1-4308-8ED3-5FE3919A63DF}" dt="2026-06-03T11:26:33.545" v="2" actId="47"/>
        <pc:sldMkLst>
          <pc:docMk/>
          <pc:sldMk cId="432898007" sldId="330"/>
        </pc:sldMkLst>
      </pc:sldChg>
      <pc:sldChg chg="ord">
        <pc:chgData name="Marina Bernard" userId="d6063cfc-b214-499c-b817-ce0629687de6" providerId="ADAL" clId="{93F009AD-4FE1-4308-8ED3-5FE3919A63DF}" dt="2026-06-03T11:29:20.944" v="153"/>
        <pc:sldMkLst>
          <pc:docMk/>
          <pc:sldMk cId="1058840068" sldId="342"/>
        </pc:sldMkLst>
      </pc:sldChg>
      <pc:sldChg chg="add">
        <pc:chgData name="Marina Bernard" userId="d6063cfc-b214-499c-b817-ce0629687de6" providerId="ADAL" clId="{93F009AD-4FE1-4308-8ED3-5FE3919A63DF}" dt="2026-06-03T11:26:37.363" v="3"/>
        <pc:sldMkLst>
          <pc:docMk/>
          <pc:sldMk cId="1708953876" sldId="346"/>
        </pc:sldMkLst>
      </pc:sldChg>
      <pc:sldChg chg="add del">
        <pc:chgData name="Marina Bernard" userId="d6063cfc-b214-499c-b817-ce0629687de6" providerId="ADAL" clId="{93F009AD-4FE1-4308-8ED3-5FE3919A63DF}" dt="2026-06-03T11:26:33.545" v="2" actId="47"/>
        <pc:sldMkLst>
          <pc:docMk/>
          <pc:sldMk cId="3469988587" sldId="346"/>
        </pc:sldMkLst>
      </pc:sldChg>
      <pc:sldChg chg="add">
        <pc:chgData name="Marina Bernard" userId="d6063cfc-b214-499c-b817-ce0629687de6" providerId="ADAL" clId="{93F009AD-4FE1-4308-8ED3-5FE3919A63DF}" dt="2026-06-03T11:26:37.363" v="3"/>
        <pc:sldMkLst>
          <pc:docMk/>
          <pc:sldMk cId="522979675" sldId="347"/>
        </pc:sldMkLst>
      </pc:sldChg>
      <pc:sldChg chg="add del">
        <pc:chgData name="Marina Bernard" userId="d6063cfc-b214-499c-b817-ce0629687de6" providerId="ADAL" clId="{93F009AD-4FE1-4308-8ED3-5FE3919A63DF}" dt="2026-06-03T11:26:33.545" v="2" actId="47"/>
        <pc:sldMkLst>
          <pc:docMk/>
          <pc:sldMk cId="2709922666" sldId="347"/>
        </pc:sldMkLst>
      </pc:sldChg>
      <pc:sldChg chg="add">
        <pc:chgData name="Marina Bernard" userId="d6063cfc-b214-499c-b817-ce0629687de6" providerId="ADAL" clId="{93F009AD-4FE1-4308-8ED3-5FE3919A63DF}" dt="2026-06-03T11:26:37.363" v="3"/>
        <pc:sldMkLst>
          <pc:docMk/>
          <pc:sldMk cId="3168544489" sldId="348"/>
        </pc:sldMkLst>
      </pc:sldChg>
      <pc:sldChg chg="add">
        <pc:chgData name="Marina Bernard" userId="d6063cfc-b214-499c-b817-ce0629687de6" providerId="ADAL" clId="{93F009AD-4FE1-4308-8ED3-5FE3919A63DF}" dt="2026-06-03T11:26:37.363" v="3"/>
        <pc:sldMkLst>
          <pc:docMk/>
          <pc:sldMk cId="3087785345" sldId="349"/>
        </pc:sldMkLst>
      </pc:sldChg>
      <pc:sldChg chg="add">
        <pc:chgData name="Marina Bernard" userId="d6063cfc-b214-499c-b817-ce0629687de6" providerId="ADAL" clId="{93F009AD-4FE1-4308-8ED3-5FE3919A63DF}" dt="2026-06-03T11:26:37.363" v="3"/>
        <pc:sldMkLst>
          <pc:docMk/>
          <pc:sldMk cId="3959764597" sldId="350"/>
        </pc:sldMkLst>
      </pc:sldChg>
      <pc:sldChg chg="add">
        <pc:chgData name="Marina Bernard" userId="d6063cfc-b214-499c-b817-ce0629687de6" providerId="ADAL" clId="{93F009AD-4FE1-4308-8ED3-5FE3919A63DF}" dt="2026-06-03T11:26:37.363" v="3"/>
        <pc:sldMkLst>
          <pc:docMk/>
          <pc:sldMk cId="1401193540" sldId="351"/>
        </pc:sldMkLst>
      </pc:sldChg>
      <pc:sldChg chg="add">
        <pc:chgData name="Marina Bernard" userId="d6063cfc-b214-499c-b817-ce0629687de6" providerId="ADAL" clId="{93F009AD-4FE1-4308-8ED3-5FE3919A63DF}" dt="2026-06-03T11:26:37.363" v="3"/>
        <pc:sldMkLst>
          <pc:docMk/>
          <pc:sldMk cId="3773382609" sldId="352"/>
        </pc:sldMkLst>
      </pc:sldChg>
      <pc:sldChg chg="add">
        <pc:chgData name="Marina Bernard" userId="d6063cfc-b214-499c-b817-ce0629687de6" providerId="ADAL" clId="{93F009AD-4FE1-4308-8ED3-5FE3919A63DF}" dt="2026-06-03T11:26:37.363" v="3"/>
        <pc:sldMkLst>
          <pc:docMk/>
          <pc:sldMk cId="2709922666" sldId="353"/>
        </pc:sldMkLst>
      </pc:sldChg>
      <pc:sldChg chg="add">
        <pc:chgData name="Marina Bernard" userId="d6063cfc-b214-499c-b817-ce0629687de6" providerId="ADAL" clId="{93F009AD-4FE1-4308-8ED3-5FE3919A63DF}" dt="2026-06-03T11:26:37.363" v="3"/>
        <pc:sldMkLst>
          <pc:docMk/>
          <pc:sldMk cId="425623926" sldId="354"/>
        </pc:sldMkLst>
      </pc:sldChg>
      <pc:sldChg chg="addSp delSp modSp add mod">
        <pc:chgData name="Marina Bernard" userId="d6063cfc-b214-499c-b817-ce0629687de6" providerId="ADAL" clId="{93F009AD-4FE1-4308-8ED3-5FE3919A63DF}" dt="2026-06-04T06:24:00.052" v="450" actId="1037"/>
        <pc:sldMkLst>
          <pc:docMk/>
          <pc:sldMk cId="1812947795" sldId="355"/>
        </pc:sldMkLst>
        <pc:spChg chg="add del mod">
          <ac:chgData name="Marina Bernard" userId="d6063cfc-b214-499c-b817-ce0629687de6" providerId="ADAL" clId="{93F009AD-4FE1-4308-8ED3-5FE3919A63DF}" dt="2026-06-04T06:23:55.054" v="448" actId="478"/>
          <ac:spMkLst>
            <pc:docMk/>
            <pc:sldMk cId="1812947795" sldId="355"/>
            <ac:spMk id="8" creationId="{3CD08BCA-A5CF-42A0-A739-CCC34A40FD7A}"/>
          </ac:spMkLst>
        </pc:spChg>
        <pc:picChg chg="mod">
          <ac:chgData name="Marina Bernard" userId="d6063cfc-b214-499c-b817-ce0629687de6" providerId="ADAL" clId="{93F009AD-4FE1-4308-8ED3-5FE3919A63DF}" dt="2026-06-04T06:24:00.052" v="450" actId="1037"/>
          <ac:picMkLst>
            <pc:docMk/>
            <pc:sldMk cId="1812947795" sldId="355"/>
            <ac:picMk id="12" creationId="{497C6D06-8DD2-4C8F-BA2B-63F35DCAD3C4}"/>
          </ac:picMkLst>
        </pc:picChg>
      </pc:sldChg>
      <pc:sldChg chg="add">
        <pc:chgData name="Marina Bernard" userId="d6063cfc-b214-499c-b817-ce0629687de6" providerId="ADAL" clId="{93F009AD-4FE1-4308-8ED3-5FE3919A63DF}" dt="2026-06-04T06:22:54.598" v="392"/>
        <pc:sldMkLst>
          <pc:docMk/>
          <pc:sldMk cId="3927067167" sldId="356"/>
        </pc:sldMkLst>
      </pc:sldChg>
      <pc:sldChg chg="add">
        <pc:chgData name="Marina Bernard" userId="d6063cfc-b214-499c-b817-ce0629687de6" providerId="ADAL" clId="{93F009AD-4FE1-4308-8ED3-5FE3919A63DF}" dt="2026-06-04T06:22:54.598" v="392"/>
        <pc:sldMkLst>
          <pc:docMk/>
          <pc:sldMk cId="909552779" sldId="357"/>
        </pc:sldMkLst>
      </pc:sldChg>
      <pc:sldChg chg="add">
        <pc:chgData name="Marina Bernard" userId="d6063cfc-b214-499c-b817-ce0629687de6" providerId="ADAL" clId="{93F009AD-4FE1-4308-8ED3-5FE3919A63DF}" dt="2026-06-04T06:22:54.598" v="392"/>
        <pc:sldMkLst>
          <pc:docMk/>
          <pc:sldMk cId="986297347" sldId="358"/>
        </pc:sldMkLst>
      </pc:sldChg>
      <pc:sldChg chg="add">
        <pc:chgData name="Marina Bernard" userId="d6063cfc-b214-499c-b817-ce0629687de6" providerId="ADAL" clId="{93F009AD-4FE1-4308-8ED3-5FE3919A63DF}" dt="2026-06-04T06:22:54.598" v="392"/>
        <pc:sldMkLst>
          <pc:docMk/>
          <pc:sldMk cId="432748862" sldId="359"/>
        </pc:sldMkLst>
      </pc:sldChg>
      <pc:sldChg chg="add">
        <pc:chgData name="Marina Bernard" userId="d6063cfc-b214-499c-b817-ce0629687de6" providerId="ADAL" clId="{93F009AD-4FE1-4308-8ED3-5FE3919A63DF}" dt="2026-06-04T06:22:54.598" v="392"/>
        <pc:sldMkLst>
          <pc:docMk/>
          <pc:sldMk cId="3420334593" sldId="360"/>
        </pc:sldMkLst>
      </pc:sldChg>
      <pc:sldChg chg="add">
        <pc:chgData name="Marina Bernard" userId="d6063cfc-b214-499c-b817-ce0629687de6" providerId="ADAL" clId="{93F009AD-4FE1-4308-8ED3-5FE3919A63DF}" dt="2026-06-04T06:22:54.598" v="392"/>
        <pc:sldMkLst>
          <pc:docMk/>
          <pc:sldMk cId="2595362383" sldId="361"/>
        </pc:sldMkLst>
      </pc:sldChg>
      <pc:sldChg chg="add">
        <pc:chgData name="Marina Bernard" userId="d6063cfc-b214-499c-b817-ce0629687de6" providerId="ADAL" clId="{93F009AD-4FE1-4308-8ED3-5FE3919A63DF}" dt="2026-06-04T06:22:54.598" v="392"/>
        <pc:sldMkLst>
          <pc:docMk/>
          <pc:sldMk cId="3469988587" sldId="362"/>
        </pc:sldMkLst>
      </pc:sldChg>
      <pc:sldChg chg="add">
        <pc:chgData name="Marina Bernard" userId="d6063cfc-b214-499c-b817-ce0629687de6" providerId="ADAL" clId="{93F009AD-4FE1-4308-8ED3-5FE3919A63DF}" dt="2026-06-04T06:22:54.598" v="392"/>
        <pc:sldMkLst>
          <pc:docMk/>
          <pc:sldMk cId="4172335494" sldId="370"/>
        </pc:sldMkLst>
      </pc:sldChg>
      <pc:sldChg chg="add">
        <pc:chgData name="Marina Bernard" userId="d6063cfc-b214-499c-b817-ce0629687de6" providerId="ADAL" clId="{93F009AD-4FE1-4308-8ED3-5FE3919A63DF}" dt="2026-06-04T06:22:54.598" v="392"/>
        <pc:sldMkLst>
          <pc:docMk/>
          <pc:sldMk cId="718001656" sldId="371"/>
        </pc:sldMkLst>
      </pc:sldChg>
      <pc:sldChg chg="add">
        <pc:chgData name="Marina Bernard" userId="d6063cfc-b214-499c-b817-ce0629687de6" providerId="ADAL" clId="{93F009AD-4FE1-4308-8ED3-5FE3919A63DF}" dt="2026-06-04T06:22:54.598" v="392"/>
        <pc:sldMkLst>
          <pc:docMk/>
          <pc:sldMk cId="3870939506" sldId="372"/>
        </pc:sldMkLst>
      </pc:sldChg>
    </pc:docChg>
  </pc:docChgLst>
  <pc:docChgLst>
    <pc:chgData name="Olivier Masse" userId="693030ec-ad52-4556-a179-09ac7c828df7" providerId="ADAL" clId="{D751E40C-7B9C-4834-B041-93352DD7A9A7}"/>
    <pc:docChg chg="custSel modSld">
      <pc:chgData name="Olivier Masse" userId="693030ec-ad52-4556-a179-09ac7c828df7" providerId="ADAL" clId="{D751E40C-7B9C-4834-B041-93352DD7A9A7}" dt="2026-05-26T14:24:08.188" v="2" actId="1076"/>
      <pc:docMkLst>
        <pc:docMk/>
      </pc:docMkLst>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67BBEBC-157B-54A1-EA11-E53A60F05FF8}"/>
              </a:ext>
            </a:extLst>
          </p:cNvPr>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A07BB3A2-9877-B23B-25FB-B3D2F09A0327}"/>
              </a:ext>
            </a:extLst>
          </p:cNvPr>
          <p:cNvSpPr>
            <a:spLocks noGrp="1"/>
          </p:cNvSpPr>
          <p:nvPr>
            <p:ph type="dt" sz="quarter" idx="1"/>
          </p:nvPr>
        </p:nvSpPr>
        <p:spPr>
          <a:xfrm>
            <a:off x="11387138" y="0"/>
            <a:ext cx="8712200" cy="566738"/>
          </a:xfrm>
          <a:prstGeom prst="rect">
            <a:avLst/>
          </a:prstGeom>
        </p:spPr>
        <p:txBody>
          <a:bodyPr vert="horz" lIns="91440" tIns="45720" rIns="91440" bIns="45720" rtlCol="0"/>
          <a:lstStyle>
            <a:lvl1pPr algn="r">
              <a:defRPr sz="1200"/>
            </a:lvl1pPr>
          </a:lstStyle>
          <a:p>
            <a:fld id="{CA972D87-4251-4D39-87BB-7EB28192B55E}" type="datetimeFigureOut">
              <a:rPr lang="fr-FR" smtClean="0"/>
              <a:t>04/06/2026</a:t>
            </a:fld>
            <a:endParaRPr lang="fr-FR"/>
          </a:p>
        </p:txBody>
      </p:sp>
      <p:sp>
        <p:nvSpPr>
          <p:cNvPr id="4" name="Espace réservé du pied de page 3">
            <a:extLst>
              <a:ext uri="{FF2B5EF4-FFF2-40B4-BE49-F238E27FC236}">
                <a16:creationId xmlns:a16="http://schemas.microsoft.com/office/drawing/2014/main" id="{DC4378C8-5230-40FB-481B-94B80B1A11AF}"/>
              </a:ext>
            </a:extLst>
          </p:cNvPr>
          <p:cNvSpPr>
            <a:spLocks noGrp="1"/>
          </p:cNvSpPr>
          <p:nvPr>
            <p:ph type="ftr" sz="quarter" idx="2"/>
          </p:nvPr>
        </p:nvSpPr>
        <p:spPr>
          <a:xfrm>
            <a:off x="0" y="10742613"/>
            <a:ext cx="8712200" cy="56673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2752B796-5FEC-29C1-1837-4992E328CE9C}"/>
              </a:ext>
            </a:extLst>
          </p:cNvPr>
          <p:cNvSpPr>
            <a:spLocks noGrp="1"/>
          </p:cNvSpPr>
          <p:nvPr>
            <p:ph type="sldNum" sz="quarter" idx="3"/>
          </p:nvPr>
        </p:nvSpPr>
        <p:spPr>
          <a:xfrm>
            <a:off x="11387138" y="10742613"/>
            <a:ext cx="8712200" cy="566737"/>
          </a:xfrm>
          <a:prstGeom prst="rect">
            <a:avLst/>
          </a:prstGeom>
        </p:spPr>
        <p:txBody>
          <a:bodyPr vert="horz" lIns="91440" tIns="45720" rIns="91440" bIns="45720" rtlCol="0" anchor="b"/>
          <a:lstStyle>
            <a:lvl1pPr algn="r">
              <a:defRPr sz="1200"/>
            </a:lvl1pPr>
          </a:lstStyle>
          <a:p>
            <a:fld id="{93408A98-0C1E-40D8-B43B-7E6E83588DAE}" type="slidenum">
              <a:rPr lang="fr-FR" smtClean="0"/>
              <a:t>‹N°›</a:t>
            </a:fld>
            <a:endParaRPr lang="fr-FR"/>
          </a:p>
        </p:txBody>
      </p:sp>
    </p:spTree>
    <p:extLst>
      <p:ext uri="{BB962C8B-B14F-4D97-AF65-F5344CB8AC3E}">
        <p14:creationId xmlns:p14="http://schemas.microsoft.com/office/powerpoint/2010/main" val="8810177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13B00E12-27D1-4CE7-A4CC-2FB50BC2ED9B}" type="datetimeFigureOut">
              <a:rPr lang="fr-FR" smtClean="0"/>
              <a:t>04/06/2026</a:t>
            </a:fld>
            <a:endParaRPr lang="fr-FR"/>
          </a:p>
        </p:txBody>
      </p:sp>
      <p:sp>
        <p:nvSpPr>
          <p:cNvPr id="4" name="Espace réservé de l'image des diapositives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73DFE349-5A16-4379-8DA2-03DD4B398518}" type="slidenum">
              <a:rPr lang="fr-FR" smtClean="0"/>
              <a:t>‹N°›</a:t>
            </a:fld>
            <a:endParaRPr lang="fr-FR"/>
          </a:p>
        </p:txBody>
      </p:sp>
    </p:spTree>
    <p:extLst>
      <p:ext uri="{BB962C8B-B14F-4D97-AF65-F5344CB8AC3E}">
        <p14:creationId xmlns:p14="http://schemas.microsoft.com/office/powerpoint/2010/main" val="249062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3DFE349-5A16-4379-8DA2-03DD4B398518}" type="slidenum">
              <a:rPr lang="fr-FR" smtClean="0"/>
              <a:t>5</a:t>
            </a:fld>
            <a:endParaRPr lang="fr-FR"/>
          </a:p>
        </p:txBody>
      </p:sp>
    </p:spTree>
    <p:extLst>
      <p:ext uri="{BB962C8B-B14F-4D97-AF65-F5344CB8AC3E}">
        <p14:creationId xmlns:p14="http://schemas.microsoft.com/office/powerpoint/2010/main" val="1752921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3DFE349-5A16-4379-8DA2-03DD4B398518}" type="slidenum">
              <a:rPr lang="fr-FR" smtClean="0"/>
              <a:t>6</a:t>
            </a:fld>
            <a:endParaRPr lang="fr-FR"/>
          </a:p>
        </p:txBody>
      </p:sp>
    </p:spTree>
    <p:extLst>
      <p:ext uri="{BB962C8B-B14F-4D97-AF65-F5344CB8AC3E}">
        <p14:creationId xmlns:p14="http://schemas.microsoft.com/office/powerpoint/2010/main" val="1405272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3DFE349-5A16-4379-8DA2-03DD4B398518}" type="slidenum">
              <a:rPr lang="fr-FR" smtClean="0"/>
              <a:t>7</a:t>
            </a:fld>
            <a:endParaRPr lang="fr-FR"/>
          </a:p>
        </p:txBody>
      </p:sp>
    </p:spTree>
    <p:extLst>
      <p:ext uri="{BB962C8B-B14F-4D97-AF65-F5344CB8AC3E}">
        <p14:creationId xmlns:p14="http://schemas.microsoft.com/office/powerpoint/2010/main" val="27478454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3DFE349-5A16-4379-8DA2-03DD4B398518}" type="slidenum">
              <a:rPr lang="fr-FR" smtClean="0"/>
              <a:t>8</a:t>
            </a:fld>
            <a:endParaRPr lang="fr-FR"/>
          </a:p>
        </p:txBody>
      </p:sp>
    </p:spTree>
    <p:extLst>
      <p:ext uri="{BB962C8B-B14F-4D97-AF65-F5344CB8AC3E}">
        <p14:creationId xmlns:p14="http://schemas.microsoft.com/office/powerpoint/2010/main" val="2170069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3DFE349-5A16-4379-8DA2-03DD4B398518}" type="slidenum">
              <a:rPr lang="fr-FR" smtClean="0"/>
              <a:t>9</a:t>
            </a:fld>
            <a:endParaRPr lang="fr-FR"/>
          </a:p>
        </p:txBody>
      </p:sp>
    </p:spTree>
    <p:extLst>
      <p:ext uri="{BB962C8B-B14F-4D97-AF65-F5344CB8AC3E}">
        <p14:creationId xmlns:p14="http://schemas.microsoft.com/office/powerpoint/2010/main" val="198768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3DFE349-5A16-4379-8DA2-03DD4B398518}" type="slidenum">
              <a:rPr lang="fr-FR" smtClean="0"/>
              <a:t>13</a:t>
            </a:fld>
            <a:endParaRPr lang="fr-FR"/>
          </a:p>
        </p:txBody>
      </p:sp>
    </p:spTree>
    <p:extLst>
      <p:ext uri="{BB962C8B-B14F-4D97-AF65-F5344CB8AC3E}">
        <p14:creationId xmlns:p14="http://schemas.microsoft.com/office/powerpoint/2010/main" val="34665398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3DFE349-5A16-4379-8DA2-03DD4B398518}" type="slidenum">
              <a:rPr lang="fr-FR" smtClean="0"/>
              <a:t>16</a:t>
            </a:fld>
            <a:endParaRPr lang="fr-FR"/>
          </a:p>
        </p:txBody>
      </p:sp>
    </p:spTree>
    <p:extLst>
      <p:ext uri="{BB962C8B-B14F-4D97-AF65-F5344CB8AC3E}">
        <p14:creationId xmlns:p14="http://schemas.microsoft.com/office/powerpoint/2010/main" val="17529214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3DFE349-5A16-4379-8DA2-03DD4B398518}" type="slidenum">
              <a:rPr lang="fr-FR" smtClean="0"/>
              <a:t>17</a:t>
            </a:fld>
            <a:endParaRPr lang="fr-FR"/>
          </a:p>
        </p:txBody>
      </p:sp>
    </p:spTree>
    <p:extLst>
      <p:ext uri="{BB962C8B-B14F-4D97-AF65-F5344CB8AC3E}">
        <p14:creationId xmlns:p14="http://schemas.microsoft.com/office/powerpoint/2010/main" val="1405272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3DFE349-5A16-4379-8DA2-03DD4B398518}" type="slidenum">
              <a:rPr lang="fr-FR" smtClean="0"/>
              <a:t>18</a:t>
            </a:fld>
            <a:endParaRPr lang="fr-FR"/>
          </a:p>
        </p:txBody>
      </p:sp>
    </p:spTree>
    <p:extLst>
      <p:ext uri="{BB962C8B-B14F-4D97-AF65-F5344CB8AC3E}">
        <p14:creationId xmlns:p14="http://schemas.microsoft.com/office/powerpoint/2010/main" val="15248060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3DFE349-5A16-4379-8DA2-03DD4B398518}" type="slidenum">
              <a:rPr lang="fr-FR" smtClean="0"/>
              <a:t>19</a:t>
            </a:fld>
            <a:endParaRPr lang="fr-FR"/>
          </a:p>
        </p:txBody>
      </p:sp>
    </p:spTree>
    <p:extLst>
      <p:ext uri="{BB962C8B-B14F-4D97-AF65-F5344CB8AC3E}">
        <p14:creationId xmlns:p14="http://schemas.microsoft.com/office/powerpoint/2010/main" val="21700690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3DFE349-5A16-4379-8DA2-03DD4B398518}" type="slidenum">
              <a:rPr lang="fr-FR" smtClean="0"/>
              <a:t>20</a:t>
            </a:fld>
            <a:endParaRPr lang="fr-FR"/>
          </a:p>
        </p:txBody>
      </p:sp>
    </p:spTree>
    <p:extLst>
      <p:ext uri="{BB962C8B-B14F-4D97-AF65-F5344CB8AC3E}">
        <p14:creationId xmlns:p14="http://schemas.microsoft.com/office/powerpoint/2010/main" val="198768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3DFE349-5A16-4379-8DA2-03DD4B398518}" type="slidenum">
              <a:rPr lang="fr-FR" smtClean="0"/>
              <a:t>21</a:t>
            </a:fld>
            <a:endParaRPr lang="fr-FR"/>
          </a:p>
        </p:txBody>
      </p:sp>
    </p:spTree>
    <p:extLst>
      <p:ext uri="{BB962C8B-B14F-4D97-AF65-F5344CB8AC3E}">
        <p14:creationId xmlns:p14="http://schemas.microsoft.com/office/powerpoint/2010/main" val="1252916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3DFE349-5A16-4379-8DA2-03DD4B398518}" type="slidenum">
              <a:rPr lang="fr-FR" smtClean="0"/>
              <a:t>23</a:t>
            </a:fld>
            <a:endParaRPr lang="fr-FR"/>
          </a:p>
        </p:txBody>
      </p:sp>
    </p:spTree>
    <p:extLst>
      <p:ext uri="{BB962C8B-B14F-4D97-AF65-F5344CB8AC3E}">
        <p14:creationId xmlns:p14="http://schemas.microsoft.com/office/powerpoint/2010/main" val="4215702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3DFE349-5A16-4379-8DA2-03DD4B398518}" type="slidenum">
              <a:rPr lang="fr-FR" smtClean="0"/>
              <a:t>24</a:t>
            </a:fld>
            <a:endParaRPr lang="fr-FR"/>
          </a:p>
        </p:txBody>
      </p:sp>
    </p:spTree>
    <p:extLst>
      <p:ext uri="{BB962C8B-B14F-4D97-AF65-F5344CB8AC3E}">
        <p14:creationId xmlns:p14="http://schemas.microsoft.com/office/powerpoint/2010/main" val="34665398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3DFE349-5A16-4379-8DA2-03DD4B398518}" type="slidenum">
              <a:rPr lang="fr-FR" smtClean="0"/>
              <a:t>25</a:t>
            </a:fld>
            <a:endParaRPr lang="fr-FR"/>
          </a:p>
        </p:txBody>
      </p:sp>
    </p:spTree>
    <p:extLst>
      <p:ext uri="{BB962C8B-B14F-4D97-AF65-F5344CB8AC3E}">
        <p14:creationId xmlns:p14="http://schemas.microsoft.com/office/powerpoint/2010/main" val="3903453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3DFE349-5A16-4379-8DA2-03DD4B398518}" type="slidenum">
              <a:rPr lang="fr-FR" smtClean="0"/>
              <a:t>26</a:t>
            </a:fld>
            <a:endParaRPr lang="fr-FR"/>
          </a:p>
        </p:txBody>
      </p:sp>
    </p:spTree>
    <p:extLst>
      <p:ext uri="{BB962C8B-B14F-4D97-AF65-F5344CB8AC3E}">
        <p14:creationId xmlns:p14="http://schemas.microsoft.com/office/powerpoint/2010/main" val="24154698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70331-5FCB-ED91-92A5-7D8D175199F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F7237DF-B2FD-5593-AB54-67F145D49BC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DD8DB26-0D2D-9047-D2BD-4C008A350EA4}"/>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4FB078B5-4852-3521-FCC5-E54703A7F6D7}"/>
              </a:ext>
            </a:extLst>
          </p:cNvPr>
          <p:cNvSpPr>
            <a:spLocks noGrp="1"/>
          </p:cNvSpPr>
          <p:nvPr>
            <p:ph type="sldNum" sz="quarter" idx="5"/>
          </p:nvPr>
        </p:nvSpPr>
        <p:spPr/>
        <p:txBody>
          <a:bodyPr/>
          <a:lstStyle/>
          <a:p>
            <a:fld id="{73DFE349-5A16-4379-8DA2-03DD4B398518}" type="slidenum">
              <a:rPr lang="fr-FR" smtClean="0"/>
              <a:t>28</a:t>
            </a:fld>
            <a:endParaRPr lang="fr-FR"/>
          </a:p>
        </p:txBody>
      </p:sp>
    </p:spTree>
    <p:extLst>
      <p:ext uri="{BB962C8B-B14F-4D97-AF65-F5344CB8AC3E}">
        <p14:creationId xmlns:p14="http://schemas.microsoft.com/office/powerpoint/2010/main" val="23141468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3DFE349-5A16-4379-8DA2-03DD4B398518}" type="slidenum">
              <a:rPr lang="fr-FR" smtClean="0"/>
              <a:t>30</a:t>
            </a:fld>
            <a:endParaRPr lang="fr-FR"/>
          </a:p>
        </p:txBody>
      </p:sp>
    </p:spTree>
    <p:extLst>
      <p:ext uri="{BB962C8B-B14F-4D97-AF65-F5344CB8AC3E}">
        <p14:creationId xmlns:p14="http://schemas.microsoft.com/office/powerpoint/2010/main" val="16160654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3DFE349-5A16-4379-8DA2-03DD4B398518}" type="slidenum">
              <a:rPr lang="fr-FR" smtClean="0"/>
              <a:t>33</a:t>
            </a:fld>
            <a:endParaRPr lang="fr-FR"/>
          </a:p>
        </p:txBody>
      </p:sp>
    </p:spTree>
    <p:extLst>
      <p:ext uri="{BB962C8B-B14F-4D97-AF65-F5344CB8AC3E}">
        <p14:creationId xmlns:p14="http://schemas.microsoft.com/office/powerpoint/2010/main" val="21994031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8D9E8-86C3-D4BC-6F03-EE952BBDF2C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DF83F57-31D5-B9EC-5440-5785903373A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9BC1215-493A-2D7D-6E1A-0FFC94B5BC12}"/>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6DD00745-6D1A-20B6-409E-CE03F85F2CEE}"/>
              </a:ext>
            </a:extLst>
          </p:cNvPr>
          <p:cNvSpPr>
            <a:spLocks noGrp="1"/>
          </p:cNvSpPr>
          <p:nvPr>
            <p:ph type="sldNum" sz="quarter" idx="5"/>
          </p:nvPr>
        </p:nvSpPr>
        <p:spPr/>
        <p:txBody>
          <a:bodyPr/>
          <a:lstStyle/>
          <a:p>
            <a:fld id="{73DFE349-5A16-4379-8DA2-03DD4B398518}" type="slidenum">
              <a:rPr lang="fr-FR" smtClean="0"/>
              <a:t>34</a:t>
            </a:fld>
            <a:endParaRPr lang="fr-FR"/>
          </a:p>
        </p:txBody>
      </p:sp>
    </p:spTree>
    <p:extLst>
      <p:ext uri="{BB962C8B-B14F-4D97-AF65-F5344CB8AC3E}">
        <p14:creationId xmlns:p14="http://schemas.microsoft.com/office/powerpoint/2010/main" val="16397535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403B2-B6EB-9145-2800-F6129ABA46A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572C270-D6E0-58B6-FA03-9C27D0D2A29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909B51F-67A9-456A-78AD-9EAAC1D2609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08A8D0C-78AE-8504-36F5-820A8F12A7B1}"/>
              </a:ext>
            </a:extLst>
          </p:cNvPr>
          <p:cNvSpPr>
            <a:spLocks noGrp="1"/>
          </p:cNvSpPr>
          <p:nvPr>
            <p:ph type="sldNum" sz="quarter" idx="5"/>
          </p:nvPr>
        </p:nvSpPr>
        <p:spPr/>
        <p:txBody>
          <a:bodyPr/>
          <a:lstStyle/>
          <a:p>
            <a:fld id="{73DFE349-5A16-4379-8DA2-03DD4B398518}" type="slidenum">
              <a:rPr lang="fr-FR" smtClean="0"/>
              <a:t>35</a:t>
            </a:fld>
            <a:endParaRPr lang="fr-FR"/>
          </a:p>
        </p:txBody>
      </p:sp>
    </p:spTree>
    <p:extLst>
      <p:ext uri="{BB962C8B-B14F-4D97-AF65-F5344CB8AC3E}">
        <p14:creationId xmlns:p14="http://schemas.microsoft.com/office/powerpoint/2010/main" val="32380414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DF566-3764-8FAE-6F0A-827550E9EA0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9495A9F-1256-F882-9D60-DF7F888F7DB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2729BEE-E2D8-6676-4510-A50482AC57D3}"/>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6CCAF815-A052-63C1-D64F-800785EC632E}"/>
              </a:ext>
            </a:extLst>
          </p:cNvPr>
          <p:cNvSpPr>
            <a:spLocks noGrp="1"/>
          </p:cNvSpPr>
          <p:nvPr>
            <p:ph type="sldNum" sz="quarter" idx="5"/>
          </p:nvPr>
        </p:nvSpPr>
        <p:spPr/>
        <p:txBody>
          <a:bodyPr/>
          <a:lstStyle/>
          <a:p>
            <a:fld id="{73DFE349-5A16-4379-8DA2-03DD4B398518}" type="slidenum">
              <a:rPr lang="fr-FR" smtClean="0"/>
              <a:t>36</a:t>
            </a:fld>
            <a:endParaRPr lang="fr-FR"/>
          </a:p>
        </p:txBody>
      </p:sp>
    </p:spTree>
    <p:extLst>
      <p:ext uri="{BB962C8B-B14F-4D97-AF65-F5344CB8AC3E}">
        <p14:creationId xmlns:p14="http://schemas.microsoft.com/office/powerpoint/2010/main" val="5813971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6.png"/><Relationship Id="rId7" Type="http://schemas.openxmlformats.org/officeDocument/2006/relationships/image" Target="../media/image9.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4.svg"/><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bg>
      <p:bgPr>
        <a:solidFill>
          <a:schemeClr val="bg1"/>
        </a:solidFill>
        <a:effectLst/>
      </p:bgPr>
    </p:bg>
    <p:spTree>
      <p:nvGrpSpPr>
        <p:cNvPr id="1" name=""/>
        <p:cNvGrpSpPr/>
        <p:nvPr/>
      </p:nvGrpSpPr>
      <p:grpSpPr>
        <a:xfrm>
          <a:off x="0" y="0"/>
          <a:ext cx="0" cy="0"/>
          <a:chOff x="0" y="0"/>
          <a:chExt cx="0" cy="0"/>
        </a:xfrm>
      </p:grpSpPr>
      <p:sp>
        <p:nvSpPr>
          <p:cNvPr id="6" name="object 3"/>
          <p:cNvSpPr/>
          <p:nvPr userDrawn="1"/>
        </p:nvSpPr>
        <p:spPr>
          <a:xfrm>
            <a:off x="0" y="636"/>
            <a:ext cx="20105688"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02F43"/>
          </a:solidFill>
        </p:spPr>
        <p:txBody>
          <a:bodyPr wrap="square" lIns="0" tIns="0" rIns="0" bIns="0" rtlCol="0"/>
          <a:lstStyle/>
          <a:p>
            <a:endParaRPr/>
          </a:p>
        </p:txBody>
      </p:sp>
      <p:pic>
        <p:nvPicPr>
          <p:cNvPr id="23" name="Image 22">
            <a:extLst>
              <a:ext uri="{FF2B5EF4-FFF2-40B4-BE49-F238E27FC236}">
                <a16:creationId xmlns:a16="http://schemas.microsoft.com/office/drawing/2014/main" id="{5F0624A3-992A-DE34-2938-3F630EF850A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0886" y="483085"/>
            <a:ext cx="6680951" cy="1066800"/>
          </a:xfrm>
          <a:prstGeom prst="rect">
            <a:avLst/>
          </a:prstGeom>
        </p:spPr>
      </p:pic>
      <p:sp>
        <p:nvSpPr>
          <p:cNvPr id="8" name="Espace réservé du texte 7">
            <a:extLst>
              <a:ext uri="{FF2B5EF4-FFF2-40B4-BE49-F238E27FC236}">
                <a16:creationId xmlns:a16="http://schemas.microsoft.com/office/drawing/2014/main" id="{79ADF2B4-D383-C76E-46BF-885F27111D99}"/>
              </a:ext>
            </a:extLst>
          </p:cNvPr>
          <p:cNvSpPr>
            <a:spLocks noGrp="1"/>
          </p:cNvSpPr>
          <p:nvPr>
            <p:ph type="body" sz="quarter" idx="10" hasCustomPrompt="1"/>
          </p:nvPr>
        </p:nvSpPr>
        <p:spPr>
          <a:xfrm>
            <a:off x="3095307" y="3177779"/>
            <a:ext cx="16238233" cy="3801041"/>
          </a:xfrm>
          <a:prstGeom prst="rect">
            <a:avLst/>
          </a:prstGeom>
        </p:spPr>
        <p:txBody>
          <a:bodyPr/>
          <a:lstStyle>
            <a:lvl1pPr algn="r">
              <a:defRPr sz="12350" b="1">
                <a:solidFill>
                  <a:schemeClr val="bg1"/>
                </a:solidFill>
                <a:latin typeface="TT Lakes" panose="02000503020000020004" pitchFamily="50" charset="0"/>
              </a:defRPr>
            </a:lvl1pPr>
          </a:lstStyle>
          <a:p>
            <a:pPr lvl="0"/>
            <a:r>
              <a:rPr lang="fr-FR"/>
              <a:t>TITRE DE LA PRÉSENTATION</a:t>
            </a:r>
          </a:p>
        </p:txBody>
      </p:sp>
      <p:sp>
        <p:nvSpPr>
          <p:cNvPr id="9" name="Espace réservé du texte 7">
            <a:extLst>
              <a:ext uri="{FF2B5EF4-FFF2-40B4-BE49-F238E27FC236}">
                <a16:creationId xmlns:a16="http://schemas.microsoft.com/office/drawing/2014/main" id="{6F898008-DAF8-9328-DCAE-65D07D55DAD4}"/>
              </a:ext>
            </a:extLst>
          </p:cNvPr>
          <p:cNvSpPr>
            <a:spLocks noGrp="1"/>
          </p:cNvSpPr>
          <p:nvPr>
            <p:ph type="body" sz="quarter" idx="11" hasCustomPrompt="1"/>
          </p:nvPr>
        </p:nvSpPr>
        <p:spPr>
          <a:xfrm>
            <a:off x="3117701" y="7331076"/>
            <a:ext cx="16238233" cy="615553"/>
          </a:xfrm>
          <a:prstGeom prst="rect">
            <a:avLst/>
          </a:prstGeom>
        </p:spPr>
        <p:txBody>
          <a:bodyPr/>
          <a:lstStyle>
            <a:lvl1pPr algn="r">
              <a:defRPr sz="4000" b="1">
                <a:solidFill>
                  <a:srgbClr val="EE6700"/>
                </a:solidFill>
                <a:latin typeface="TT Lakes" panose="02000503020000020004" pitchFamily="50" charset="0"/>
              </a:defRPr>
            </a:lvl1pPr>
          </a:lstStyle>
          <a:p>
            <a:pPr lvl="0"/>
            <a:r>
              <a:rPr lang="fr-FR"/>
              <a:t>Informations complémentaires</a:t>
            </a:r>
          </a:p>
        </p:txBody>
      </p:sp>
      <p:sp>
        <p:nvSpPr>
          <p:cNvPr id="11" name="Espace réservé du texte 7">
            <a:extLst>
              <a:ext uri="{FF2B5EF4-FFF2-40B4-BE49-F238E27FC236}">
                <a16:creationId xmlns:a16="http://schemas.microsoft.com/office/drawing/2014/main" id="{F7CE74C0-2A36-59AF-293B-9A0846E990B6}"/>
              </a:ext>
            </a:extLst>
          </p:cNvPr>
          <p:cNvSpPr>
            <a:spLocks noGrp="1"/>
          </p:cNvSpPr>
          <p:nvPr>
            <p:ph type="body" sz="quarter" idx="12" hasCustomPrompt="1"/>
          </p:nvPr>
        </p:nvSpPr>
        <p:spPr>
          <a:xfrm>
            <a:off x="3130109" y="9998076"/>
            <a:ext cx="16238233" cy="492443"/>
          </a:xfrm>
          <a:prstGeom prst="rect">
            <a:avLst/>
          </a:prstGeom>
        </p:spPr>
        <p:txBody>
          <a:bodyPr/>
          <a:lstStyle>
            <a:lvl1pPr algn="r">
              <a:defRPr sz="3200" b="0">
                <a:solidFill>
                  <a:schemeClr val="bg1"/>
                </a:solidFill>
                <a:latin typeface="TT Lakes" panose="02000503020000020004" pitchFamily="50" charset="0"/>
              </a:defRPr>
            </a:lvl1pPr>
          </a:lstStyle>
          <a:p>
            <a:pPr lvl="0"/>
            <a:r>
              <a:rPr lang="fr-FR"/>
              <a:t>date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UVERTURE IMAGE">
    <p:bg>
      <p:bgPr>
        <a:solidFill>
          <a:schemeClr val="bg1"/>
        </a:solidFill>
        <a:effectLst/>
      </p:bgPr>
    </p:bg>
    <p:spTree>
      <p:nvGrpSpPr>
        <p:cNvPr id="1" name=""/>
        <p:cNvGrpSpPr/>
        <p:nvPr/>
      </p:nvGrpSpPr>
      <p:grpSpPr>
        <a:xfrm>
          <a:off x="0" y="0"/>
          <a:ext cx="0" cy="0"/>
          <a:chOff x="0" y="0"/>
          <a:chExt cx="0" cy="0"/>
        </a:xfrm>
      </p:grpSpPr>
      <p:sp>
        <p:nvSpPr>
          <p:cNvPr id="6" name="object 3"/>
          <p:cNvSpPr/>
          <p:nvPr userDrawn="1"/>
        </p:nvSpPr>
        <p:spPr>
          <a:xfrm>
            <a:off x="0" y="636"/>
            <a:ext cx="14472793"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02F43"/>
          </a:solidFill>
        </p:spPr>
        <p:txBody>
          <a:bodyPr wrap="square" lIns="0" tIns="0" rIns="0" bIns="0" rtlCol="0"/>
          <a:lstStyle/>
          <a:p>
            <a:endParaRPr/>
          </a:p>
        </p:txBody>
      </p:sp>
      <p:pic>
        <p:nvPicPr>
          <p:cNvPr id="23" name="Image 22">
            <a:extLst>
              <a:ext uri="{FF2B5EF4-FFF2-40B4-BE49-F238E27FC236}">
                <a16:creationId xmlns:a16="http://schemas.microsoft.com/office/drawing/2014/main" id="{5F0624A3-992A-DE34-2938-3F630EF850A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50886" y="483085"/>
            <a:ext cx="6680951" cy="1066800"/>
          </a:xfrm>
          <a:prstGeom prst="rect">
            <a:avLst/>
          </a:prstGeom>
        </p:spPr>
      </p:pic>
      <p:sp>
        <p:nvSpPr>
          <p:cNvPr id="8" name="Espace réservé du texte 7">
            <a:extLst>
              <a:ext uri="{FF2B5EF4-FFF2-40B4-BE49-F238E27FC236}">
                <a16:creationId xmlns:a16="http://schemas.microsoft.com/office/drawing/2014/main" id="{79ADF2B4-D383-C76E-46BF-885F27111D99}"/>
              </a:ext>
            </a:extLst>
          </p:cNvPr>
          <p:cNvSpPr>
            <a:spLocks noGrp="1"/>
          </p:cNvSpPr>
          <p:nvPr>
            <p:ph type="body" sz="quarter" idx="10" hasCustomPrompt="1"/>
          </p:nvPr>
        </p:nvSpPr>
        <p:spPr>
          <a:xfrm>
            <a:off x="1368821" y="3177779"/>
            <a:ext cx="12262242" cy="2941667"/>
          </a:xfrm>
          <a:prstGeom prst="rect">
            <a:avLst/>
          </a:prstGeom>
        </p:spPr>
        <p:txBody>
          <a:bodyPr/>
          <a:lstStyle>
            <a:lvl1pPr algn="r">
              <a:defRPr sz="10300" b="1">
                <a:solidFill>
                  <a:schemeClr val="bg1"/>
                </a:solidFill>
                <a:latin typeface="TT Lakes" panose="02000503020000020004" pitchFamily="50" charset="0"/>
              </a:defRPr>
            </a:lvl1pPr>
          </a:lstStyle>
          <a:p>
            <a:pPr lvl="0"/>
            <a:r>
              <a:rPr lang="fr-FR"/>
              <a:t>TITRE DE LA PRÉSENTATION</a:t>
            </a:r>
          </a:p>
        </p:txBody>
      </p:sp>
      <p:sp>
        <p:nvSpPr>
          <p:cNvPr id="9" name="Espace réservé du texte 7">
            <a:extLst>
              <a:ext uri="{FF2B5EF4-FFF2-40B4-BE49-F238E27FC236}">
                <a16:creationId xmlns:a16="http://schemas.microsoft.com/office/drawing/2014/main" id="{6F898008-DAF8-9328-DCAE-65D07D55DAD4}"/>
              </a:ext>
            </a:extLst>
          </p:cNvPr>
          <p:cNvSpPr>
            <a:spLocks noGrp="1"/>
          </p:cNvSpPr>
          <p:nvPr>
            <p:ph type="body" sz="quarter" idx="11" hasCustomPrompt="1"/>
          </p:nvPr>
        </p:nvSpPr>
        <p:spPr>
          <a:xfrm>
            <a:off x="1368821" y="7331076"/>
            <a:ext cx="12262242" cy="615553"/>
          </a:xfrm>
          <a:prstGeom prst="rect">
            <a:avLst/>
          </a:prstGeom>
        </p:spPr>
        <p:txBody>
          <a:bodyPr/>
          <a:lstStyle>
            <a:lvl1pPr algn="r">
              <a:defRPr sz="4000" b="1">
                <a:solidFill>
                  <a:srgbClr val="EE6700"/>
                </a:solidFill>
                <a:latin typeface="TT Lakes" panose="02000503020000020004" pitchFamily="50" charset="0"/>
              </a:defRPr>
            </a:lvl1pPr>
          </a:lstStyle>
          <a:p>
            <a:pPr lvl="0"/>
            <a:r>
              <a:rPr lang="fr-FR"/>
              <a:t>Informations complémentaires</a:t>
            </a:r>
          </a:p>
        </p:txBody>
      </p:sp>
      <p:sp>
        <p:nvSpPr>
          <p:cNvPr id="11" name="Espace réservé du texte 7">
            <a:extLst>
              <a:ext uri="{FF2B5EF4-FFF2-40B4-BE49-F238E27FC236}">
                <a16:creationId xmlns:a16="http://schemas.microsoft.com/office/drawing/2014/main" id="{F7CE74C0-2A36-59AF-293B-9A0846E990B6}"/>
              </a:ext>
            </a:extLst>
          </p:cNvPr>
          <p:cNvSpPr>
            <a:spLocks noGrp="1"/>
          </p:cNvSpPr>
          <p:nvPr>
            <p:ph type="body" sz="quarter" idx="12" hasCustomPrompt="1"/>
          </p:nvPr>
        </p:nvSpPr>
        <p:spPr>
          <a:xfrm>
            <a:off x="1368821" y="9998076"/>
            <a:ext cx="12262242" cy="492443"/>
          </a:xfrm>
          <a:prstGeom prst="rect">
            <a:avLst/>
          </a:prstGeom>
        </p:spPr>
        <p:txBody>
          <a:bodyPr/>
          <a:lstStyle>
            <a:lvl1pPr algn="r">
              <a:defRPr sz="3200" b="0">
                <a:solidFill>
                  <a:schemeClr val="bg1"/>
                </a:solidFill>
                <a:latin typeface="TT Lakes" panose="02000503020000020004" pitchFamily="50" charset="0"/>
              </a:defRPr>
            </a:lvl1pPr>
          </a:lstStyle>
          <a:p>
            <a:pPr lvl="0"/>
            <a:r>
              <a:rPr lang="fr-FR"/>
              <a:t>date</a:t>
            </a:r>
          </a:p>
        </p:txBody>
      </p:sp>
      <p:sp>
        <p:nvSpPr>
          <p:cNvPr id="3" name="Espace réservé pour une image  2">
            <a:extLst>
              <a:ext uri="{FF2B5EF4-FFF2-40B4-BE49-F238E27FC236}">
                <a16:creationId xmlns:a16="http://schemas.microsoft.com/office/drawing/2014/main" id="{9772182C-5B48-E784-E05F-265E08AA9D08}"/>
              </a:ext>
            </a:extLst>
          </p:cNvPr>
          <p:cNvSpPr>
            <a:spLocks noGrp="1"/>
          </p:cNvSpPr>
          <p:nvPr>
            <p:ph type="pic" sz="quarter" idx="13"/>
          </p:nvPr>
        </p:nvSpPr>
        <p:spPr>
          <a:xfrm>
            <a:off x="14472793" y="0"/>
            <a:ext cx="5632895" cy="11309350"/>
          </a:xfrm>
          <a:prstGeom prst="rect">
            <a:avLst/>
          </a:prstGeom>
        </p:spPr>
        <p:txBody>
          <a:bodyPr/>
          <a:lstStyle/>
          <a:p>
            <a:endParaRPr lang="fr-FR"/>
          </a:p>
        </p:txBody>
      </p:sp>
    </p:spTree>
    <p:extLst>
      <p:ext uri="{BB962C8B-B14F-4D97-AF65-F5344CB8AC3E}">
        <p14:creationId xmlns:p14="http://schemas.microsoft.com/office/powerpoint/2010/main" val="3249574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1 Orange">
    <p:spTree>
      <p:nvGrpSpPr>
        <p:cNvPr id="1" name=""/>
        <p:cNvGrpSpPr/>
        <p:nvPr/>
      </p:nvGrpSpPr>
      <p:grpSpPr>
        <a:xfrm>
          <a:off x="0" y="0"/>
          <a:ext cx="0" cy="0"/>
          <a:chOff x="0" y="0"/>
          <a:chExt cx="0" cy="0"/>
        </a:xfrm>
      </p:grpSpPr>
      <p:sp>
        <p:nvSpPr>
          <p:cNvPr id="5" name="object 2"/>
          <p:cNvSpPr/>
          <p:nvPr userDrawn="1"/>
        </p:nvSpPr>
        <p:spPr>
          <a:xfrm>
            <a:off x="0" y="1"/>
            <a:ext cx="20106138" cy="11308715"/>
          </a:xfrm>
          <a:custGeom>
            <a:avLst/>
            <a:gdLst/>
            <a:ahLst/>
            <a:cxnLst/>
            <a:rect l="l" t="t" r="r" b="b"/>
            <a:pathLst>
              <a:path w="15142210" h="11308715">
                <a:moveTo>
                  <a:pt x="15141758" y="0"/>
                </a:moveTo>
                <a:lnTo>
                  <a:pt x="0" y="0"/>
                </a:lnTo>
                <a:lnTo>
                  <a:pt x="0" y="11308556"/>
                </a:lnTo>
                <a:lnTo>
                  <a:pt x="15141758" y="11308556"/>
                </a:lnTo>
                <a:lnTo>
                  <a:pt x="15141758" y="0"/>
                </a:lnTo>
                <a:close/>
              </a:path>
            </a:pathLst>
          </a:custGeom>
          <a:solidFill>
            <a:srgbClr val="EE6700"/>
          </a:solidFill>
        </p:spPr>
        <p:txBody>
          <a:bodyPr wrap="square" lIns="0" tIns="0" rIns="0" bIns="0" rtlCol="0"/>
          <a:lstStyle/>
          <a:p>
            <a:endParaRPr/>
          </a:p>
        </p:txBody>
      </p:sp>
      <p:grpSp>
        <p:nvGrpSpPr>
          <p:cNvPr id="11" name="object 6"/>
          <p:cNvGrpSpPr/>
          <p:nvPr userDrawn="1"/>
        </p:nvGrpSpPr>
        <p:grpSpPr>
          <a:xfrm>
            <a:off x="0" y="-251"/>
            <a:ext cx="4931800" cy="11308966"/>
            <a:chOff x="0" y="0"/>
            <a:chExt cx="4931410" cy="11308966"/>
          </a:xfrm>
        </p:grpSpPr>
        <p:sp>
          <p:nvSpPr>
            <p:cNvPr id="12" name="object 7"/>
            <p:cNvSpPr/>
            <p:nvPr/>
          </p:nvSpPr>
          <p:spPr>
            <a:xfrm>
              <a:off x="0" y="0"/>
              <a:ext cx="4931410" cy="11308715"/>
            </a:xfrm>
            <a:custGeom>
              <a:avLst/>
              <a:gdLst/>
              <a:ahLst/>
              <a:cxnLst/>
              <a:rect l="l" t="t" r="r" b="b"/>
              <a:pathLst>
                <a:path w="4931410" h="11308715">
                  <a:moveTo>
                    <a:pt x="4930917" y="0"/>
                  </a:moveTo>
                  <a:lnTo>
                    <a:pt x="0" y="0"/>
                  </a:lnTo>
                  <a:lnTo>
                    <a:pt x="0" y="11308556"/>
                  </a:lnTo>
                  <a:lnTo>
                    <a:pt x="4930917" y="11308556"/>
                  </a:lnTo>
                  <a:lnTo>
                    <a:pt x="4930917" y="0"/>
                  </a:lnTo>
                  <a:close/>
                </a:path>
              </a:pathLst>
            </a:custGeom>
            <a:solidFill>
              <a:srgbClr val="EE6700"/>
            </a:solidFill>
          </p:spPr>
          <p:txBody>
            <a:bodyPr wrap="square" lIns="0" tIns="0" rIns="0" bIns="0" rtlCol="0"/>
            <a:lstStyle/>
            <a:p>
              <a:endParaRPr/>
            </a:p>
          </p:txBody>
        </p:sp>
        <p:sp>
          <p:nvSpPr>
            <p:cNvPr id="15" name="object 8"/>
            <p:cNvSpPr/>
            <p:nvPr/>
          </p:nvSpPr>
          <p:spPr>
            <a:xfrm>
              <a:off x="0" y="0"/>
              <a:ext cx="4931410" cy="5567680"/>
            </a:xfrm>
            <a:custGeom>
              <a:avLst/>
              <a:gdLst/>
              <a:ahLst/>
              <a:cxnLst/>
              <a:rect l="l" t="t" r="r" b="b"/>
              <a:pathLst>
                <a:path w="4931410" h="5567680">
                  <a:moveTo>
                    <a:pt x="1364307" y="778339"/>
                  </a:moveTo>
                  <a:lnTo>
                    <a:pt x="415100" y="706100"/>
                  </a:lnTo>
                  <a:lnTo>
                    <a:pt x="415100" y="949549"/>
                  </a:lnTo>
                  <a:lnTo>
                    <a:pt x="1363553" y="949549"/>
                  </a:lnTo>
                  <a:lnTo>
                    <a:pt x="1373823" y="947462"/>
                  </a:lnTo>
                  <a:lnTo>
                    <a:pt x="1382207" y="941780"/>
                  </a:lnTo>
                  <a:lnTo>
                    <a:pt x="1387857" y="933368"/>
                  </a:lnTo>
                  <a:lnTo>
                    <a:pt x="1389929" y="923089"/>
                  </a:lnTo>
                  <a:lnTo>
                    <a:pt x="1389929" y="804611"/>
                  </a:lnTo>
                  <a:lnTo>
                    <a:pt x="1387929" y="794491"/>
                  </a:lnTo>
                  <a:lnTo>
                    <a:pt x="1382462" y="786209"/>
                  </a:lnTo>
                  <a:lnTo>
                    <a:pt x="1374322" y="780561"/>
                  </a:lnTo>
                  <a:lnTo>
                    <a:pt x="1364307" y="778339"/>
                  </a:lnTo>
                </a:path>
                <a:path w="4931410" h="5567680">
                  <a:moveTo>
                    <a:pt x="1369123" y="461647"/>
                  </a:moveTo>
                  <a:lnTo>
                    <a:pt x="415100" y="255601"/>
                  </a:lnTo>
                  <a:lnTo>
                    <a:pt x="415100" y="507845"/>
                  </a:lnTo>
                  <a:lnTo>
                    <a:pt x="1360872" y="637527"/>
                  </a:lnTo>
                  <a:lnTo>
                    <a:pt x="1361741" y="637631"/>
                  </a:lnTo>
                  <a:lnTo>
                    <a:pt x="1362694" y="637631"/>
                  </a:lnTo>
                  <a:lnTo>
                    <a:pt x="1363553" y="637631"/>
                  </a:lnTo>
                  <a:lnTo>
                    <a:pt x="1373823" y="635560"/>
                  </a:lnTo>
                  <a:lnTo>
                    <a:pt x="1382207" y="629910"/>
                  </a:lnTo>
                  <a:lnTo>
                    <a:pt x="1387857" y="621530"/>
                  </a:lnTo>
                  <a:lnTo>
                    <a:pt x="1389929" y="611266"/>
                  </a:lnTo>
                  <a:lnTo>
                    <a:pt x="1389929" y="487489"/>
                  </a:lnTo>
                  <a:lnTo>
                    <a:pt x="1388351" y="478476"/>
                  </a:lnTo>
                  <a:lnTo>
                    <a:pt x="1383987" y="470787"/>
                  </a:lnTo>
                  <a:lnTo>
                    <a:pt x="1377392" y="464989"/>
                  </a:lnTo>
                  <a:lnTo>
                    <a:pt x="1369123" y="461647"/>
                  </a:lnTo>
                </a:path>
                <a:path w="4931410" h="5567680">
                  <a:moveTo>
                    <a:pt x="415100" y="0"/>
                  </a:moveTo>
                  <a:lnTo>
                    <a:pt x="415100" y="56748"/>
                  </a:lnTo>
                  <a:lnTo>
                    <a:pt x="1356160" y="318720"/>
                  </a:lnTo>
                  <a:lnTo>
                    <a:pt x="1358516" y="319358"/>
                  </a:lnTo>
                  <a:lnTo>
                    <a:pt x="1360977" y="319746"/>
                  </a:lnTo>
                  <a:lnTo>
                    <a:pt x="1363553" y="319746"/>
                  </a:lnTo>
                  <a:lnTo>
                    <a:pt x="1373807" y="317686"/>
                  </a:lnTo>
                  <a:lnTo>
                    <a:pt x="1382163" y="312065"/>
                  </a:lnTo>
                  <a:lnTo>
                    <a:pt x="1387809" y="303719"/>
                  </a:lnTo>
                  <a:lnTo>
                    <a:pt x="1389929" y="293485"/>
                  </a:lnTo>
                  <a:lnTo>
                    <a:pt x="1389929" y="158337"/>
                  </a:lnTo>
                  <a:lnTo>
                    <a:pt x="1003785" y="0"/>
                  </a:lnTo>
                </a:path>
                <a:path w="4931410" h="5567680">
                  <a:moveTo>
                    <a:pt x="177611" y="0"/>
                  </a:moveTo>
                  <a:lnTo>
                    <a:pt x="32138" y="130736"/>
                  </a:lnTo>
                  <a:lnTo>
                    <a:pt x="26243" y="135605"/>
                  </a:lnTo>
                  <a:lnTo>
                    <a:pt x="22494" y="142955"/>
                  </a:lnTo>
                  <a:lnTo>
                    <a:pt x="22494" y="151154"/>
                  </a:lnTo>
                  <a:lnTo>
                    <a:pt x="22494" y="278428"/>
                  </a:lnTo>
                  <a:lnTo>
                    <a:pt x="24581" y="288692"/>
                  </a:lnTo>
                  <a:lnTo>
                    <a:pt x="30266" y="297072"/>
                  </a:lnTo>
                  <a:lnTo>
                    <a:pt x="38688" y="302722"/>
                  </a:lnTo>
                  <a:lnTo>
                    <a:pt x="48985" y="304793"/>
                  </a:lnTo>
                  <a:lnTo>
                    <a:pt x="54776" y="304793"/>
                  </a:lnTo>
                  <a:lnTo>
                    <a:pt x="60022" y="302971"/>
                  </a:lnTo>
                  <a:lnTo>
                    <a:pt x="64535" y="299694"/>
                  </a:lnTo>
                  <a:lnTo>
                    <a:pt x="415100" y="56748"/>
                  </a:lnTo>
                  <a:lnTo>
                    <a:pt x="415100" y="0"/>
                  </a:lnTo>
                </a:path>
                <a:path w="4931410" h="5567680">
                  <a:moveTo>
                    <a:pt x="22494" y="801815"/>
                  </a:moveTo>
                  <a:lnTo>
                    <a:pt x="22494" y="923308"/>
                  </a:lnTo>
                  <a:lnTo>
                    <a:pt x="24625" y="933513"/>
                  </a:lnTo>
                  <a:lnTo>
                    <a:pt x="30305" y="941855"/>
                  </a:lnTo>
                  <a:lnTo>
                    <a:pt x="38703" y="947483"/>
                  </a:lnTo>
                  <a:lnTo>
                    <a:pt x="48985" y="949549"/>
                  </a:lnTo>
                  <a:lnTo>
                    <a:pt x="415100" y="949549"/>
                  </a:lnTo>
                  <a:lnTo>
                    <a:pt x="415100" y="706100"/>
                  </a:lnTo>
                  <a:lnTo>
                    <a:pt x="44274" y="775774"/>
                  </a:lnTo>
                  <a:lnTo>
                    <a:pt x="35658" y="778964"/>
                  </a:lnTo>
                  <a:lnTo>
                    <a:pt x="28750" y="784770"/>
                  </a:lnTo>
                  <a:lnTo>
                    <a:pt x="24160" y="792588"/>
                  </a:lnTo>
                  <a:lnTo>
                    <a:pt x="22494" y="801815"/>
                  </a:lnTo>
                </a:path>
                <a:path w="4931410" h="5567680">
                  <a:moveTo>
                    <a:pt x="22494" y="481573"/>
                  </a:moveTo>
                  <a:lnTo>
                    <a:pt x="22494" y="605255"/>
                  </a:lnTo>
                  <a:lnTo>
                    <a:pt x="24581" y="615528"/>
                  </a:lnTo>
                  <a:lnTo>
                    <a:pt x="30266" y="623908"/>
                  </a:lnTo>
                  <a:lnTo>
                    <a:pt x="38688" y="629553"/>
                  </a:lnTo>
                  <a:lnTo>
                    <a:pt x="48985" y="631621"/>
                  </a:lnTo>
                  <a:lnTo>
                    <a:pt x="52640" y="631621"/>
                  </a:lnTo>
                  <a:lnTo>
                    <a:pt x="56168" y="630867"/>
                  </a:lnTo>
                  <a:lnTo>
                    <a:pt x="59393" y="629475"/>
                  </a:lnTo>
                  <a:lnTo>
                    <a:pt x="415100" y="507845"/>
                  </a:lnTo>
                  <a:lnTo>
                    <a:pt x="415100" y="255601"/>
                  </a:lnTo>
                  <a:lnTo>
                    <a:pt x="36420" y="458328"/>
                  </a:lnTo>
                  <a:lnTo>
                    <a:pt x="30719" y="462394"/>
                  </a:lnTo>
                  <a:lnTo>
                    <a:pt x="26324" y="467818"/>
                  </a:lnTo>
                  <a:lnTo>
                    <a:pt x="23495" y="474309"/>
                  </a:lnTo>
                  <a:lnTo>
                    <a:pt x="22494" y="481573"/>
                  </a:lnTo>
                </a:path>
                <a:path w="4931410" h="5567680">
                  <a:moveTo>
                    <a:pt x="2883590" y="778339"/>
                  </a:moveTo>
                  <a:lnTo>
                    <a:pt x="1934394" y="706100"/>
                  </a:lnTo>
                  <a:lnTo>
                    <a:pt x="1934394" y="949549"/>
                  </a:lnTo>
                  <a:lnTo>
                    <a:pt x="2882847" y="949549"/>
                  </a:lnTo>
                  <a:lnTo>
                    <a:pt x="2893111" y="947462"/>
                  </a:lnTo>
                  <a:lnTo>
                    <a:pt x="2901491" y="941780"/>
                  </a:lnTo>
                  <a:lnTo>
                    <a:pt x="2907141" y="933368"/>
                  </a:lnTo>
                  <a:lnTo>
                    <a:pt x="2909212" y="923089"/>
                  </a:lnTo>
                  <a:lnTo>
                    <a:pt x="2909212" y="804611"/>
                  </a:lnTo>
                  <a:lnTo>
                    <a:pt x="2907214" y="794491"/>
                  </a:lnTo>
                  <a:lnTo>
                    <a:pt x="2901749" y="786209"/>
                  </a:lnTo>
                  <a:lnTo>
                    <a:pt x="2893610" y="780561"/>
                  </a:lnTo>
                  <a:lnTo>
                    <a:pt x="2883590" y="778339"/>
                  </a:lnTo>
                </a:path>
                <a:path w="4931410" h="5567680">
                  <a:moveTo>
                    <a:pt x="2888407" y="461647"/>
                  </a:moveTo>
                  <a:lnTo>
                    <a:pt x="1934394" y="255601"/>
                  </a:lnTo>
                  <a:lnTo>
                    <a:pt x="1934394" y="507845"/>
                  </a:lnTo>
                  <a:lnTo>
                    <a:pt x="2880166" y="637527"/>
                  </a:lnTo>
                  <a:lnTo>
                    <a:pt x="2881025" y="637631"/>
                  </a:lnTo>
                  <a:lnTo>
                    <a:pt x="2881988" y="637631"/>
                  </a:lnTo>
                  <a:lnTo>
                    <a:pt x="2882847" y="637631"/>
                  </a:lnTo>
                  <a:lnTo>
                    <a:pt x="2893111" y="635560"/>
                  </a:lnTo>
                  <a:lnTo>
                    <a:pt x="2901491" y="629910"/>
                  </a:lnTo>
                  <a:lnTo>
                    <a:pt x="2907141" y="621530"/>
                  </a:lnTo>
                  <a:lnTo>
                    <a:pt x="2909212" y="611266"/>
                  </a:lnTo>
                  <a:lnTo>
                    <a:pt x="2909212" y="487489"/>
                  </a:lnTo>
                  <a:lnTo>
                    <a:pt x="2907636" y="478476"/>
                  </a:lnTo>
                  <a:lnTo>
                    <a:pt x="2903274" y="470787"/>
                  </a:lnTo>
                  <a:lnTo>
                    <a:pt x="2896680" y="464989"/>
                  </a:lnTo>
                  <a:lnTo>
                    <a:pt x="2888407" y="461647"/>
                  </a:lnTo>
                </a:path>
                <a:path w="4931410" h="5567680">
                  <a:moveTo>
                    <a:pt x="1934394" y="0"/>
                  </a:moveTo>
                  <a:lnTo>
                    <a:pt x="1934394" y="56748"/>
                  </a:lnTo>
                  <a:lnTo>
                    <a:pt x="2875444" y="318720"/>
                  </a:lnTo>
                  <a:lnTo>
                    <a:pt x="2877810" y="319358"/>
                  </a:lnTo>
                  <a:lnTo>
                    <a:pt x="2880260" y="319746"/>
                  </a:lnTo>
                  <a:lnTo>
                    <a:pt x="2882847" y="319746"/>
                  </a:lnTo>
                  <a:lnTo>
                    <a:pt x="2893095" y="317686"/>
                  </a:lnTo>
                  <a:lnTo>
                    <a:pt x="2901448" y="312065"/>
                  </a:lnTo>
                  <a:lnTo>
                    <a:pt x="2907092" y="303719"/>
                  </a:lnTo>
                  <a:lnTo>
                    <a:pt x="2909212" y="293485"/>
                  </a:lnTo>
                  <a:lnTo>
                    <a:pt x="2909212" y="158337"/>
                  </a:lnTo>
                  <a:lnTo>
                    <a:pt x="2523073" y="0"/>
                  </a:lnTo>
                </a:path>
                <a:path w="4931410" h="5567680">
                  <a:moveTo>
                    <a:pt x="1696905" y="0"/>
                  </a:moveTo>
                  <a:lnTo>
                    <a:pt x="1551432" y="130736"/>
                  </a:lnTo>
                  <a:lnTo>
                    <a:pt x="1545537" y="135605"/>
                  </a:lnTo>
                  <a:lnTo>
                    <a:pt x="1541778" y="142955"/>
                  </a:lnTo>
                  <a:lnTo>
                    <a:pt x="1541778" y="151154"/>
                  </a:lnTo>
                  <a:lnTo>
                    <a:pt x="1541778" y="278428"/>
                  </a:lnTo>
                  <a:lnTo>
                    <a:pt x="1543866" y="288692"/>
                  </a:lnTo>
                  <a:lnTo>
                    <a:pt x="1549555" y="297072"/>
                  </a:lnTo>
                  <a:lnTo>
                    <a:pt x="1557981" y="302722"/>
                  </a:lnTo>
                  <a:lnTo>
                    <a:pt x="1568279" y="304793"/>
                  </a:lnTo>
                  <a:lnTo>
                    <a:pt x="1574070" y="304793"/>
                  </a:lnTo>
                  <a:lnTo>
                    <a:pt x="1579316" y="302971"/>
                  </a:lnTo>
                  <a:lnTo>
                    <a:pt x="1583818" y="299694"/>
                  </a:lnTo>
                  <a:lnTo>
                    <a:pt x="1934394" y="56748"/>
                  </a:lnTo>
                  <a:lnTo>
                    <a:pt x="1934394" y="0"/>
                  </a:lnTo>
                </a:path>
                <a:path w="4931410" h="5567680">
                  <a:moveTo>
                    <a:pt x="1541778" y="801815"/>
                  </a:moveTo>
                  <a:lnTo>
                    <a:pt x="1541778" y="923308"/>
                  </a:lnTo>
                  <a:lnTo>
                    <a:pt x="1543915" y="933513"/>
                  </a:lnTo>
                  <a:lnTo>
                    <a:pt x="1549598" y="941855"/>
                  </a:lnTo>
                  <a:lnTo>
                    <a:pt x="1557997" y="947483"/>
                  </a:lnTo>
                  <a:lnTo>
                    <a:pt x="1568279" y="949549"/>
                  </a:lnTo>
                  <a:lnTo>
                    <a:pt x="1934394" y="949549"/>
                  </a:lnTo>
                  <a:lnTo>
                    <a:pt x="1934394" y="706100"/>
                  </a:lnTo>
                  <a:lnTo>
                    <a:pt x="1563568" y="775774"/>
                  </a:lnTo>
                  <a:lnTo>
                    <a:pt x="1554950" y="778964"/>
                  </a:lnTo>
                  <a:lnTo>
                    <a:pt x="1548039" y="784770"/>
                  </a:lnTo>
                  <a:lnTo>
                    <a:pt x="1543445" y="792588"/>
                  </a:lnTo>
                  <a:lnTo>
                    <a:pt x="1541778" y="801815"/>
                  </a:lnTo>
                </a:path>
                <a:path w="4931410" h="5567680">
                  <a:moveTo>
                    <a:pt x="1541778" y="481573"/>
                  </a:moveTo>
                  <a:lnTo>
                    <a:pt x="1541778" y="605255"/>
                  </a:lnTo>
                  <a:lnTo>
                    <a:pt x="1543866" y="615528"/>
                  </a:lnTo>
                  <a:lnTo>
                    <a:pt x="1549555" y="623908"/>
                  </a:lnTo>
                  <a:lnTo>
                    <a:pt x="1557981" y="629553"/>
                  </a:lnTo>
                  <a:lnTo>
                    <a:pt x="1568279" y="631621"/>
                  </a:lnTo>
                  <a:lnTo>
                    <a:pt x="1571934" y="631621"/>
                  </a:lnTo>
                  <a:lnTo>
                    <a:pt x="1575462" y="630867"/>
                  </a:lnTo>
                  <a:lnTo>
                    <a:pt x="1578677" y="629475"/>
                  </a:lnTo>
                  <a:lnTo>
                    <a:pt x="1934394" y="507845"/>
                  </a:lnTo>
                  <a:lnTo>
                    <a:pt x="1934394" y="255601"/>
                  </a:lnTo>
                  <a:lnTo>
                    <a:pt x="1555714" y="458328"/>
                  </a:lnTo>
                  <a:lnTo>
                    <a:pt x="1550012" y="462394"/>
                  </a:lnTo>
                  <a:lnTo>
                    <a:pt x="1545613" y="467818"/>
                  </a:lnTo>
                  <a:lnTo>
                    <a:pt x="1542780" y="474309"/>
                  </a:lnTo>
                  <a:lnTo>
                    <a:pt x="1541778" y="481573"/>
                  </a:lnTo>
                </a:path>
                <a:path w="4931410" h="5567680">
                  <a:moveTo>
                    <a:pt x="1364307" y="3087400"/>
                  </a:moveTo>
                  <a:lnTo>
                    <a:pt x="415100" y="3015161"/>
                  </a:lnTo>
                  <a:lnTo>
                    <a:pt x="415100" y="3258609"/>
                  </a:lnTo>
                  <a:lnTo>
                    <a:pt x="1363553" y="3258609"/>
                  </a:lnTo>
                  <a:lnTo>
                    <a:pt x="1373823" y="3256523"/>
                  </a:lnTo>
                  <a:lnTo>
                    <a:pt x="1382207" y="3250840"/>
                  </a:lnTo>
                  <a:lnTo>
                    <a:pt x="1387857" y="3242424"/>
                  </a:lnTo>
                  <a:lnTo>
                    <a:pt x="1389929" y="3232139"/>
                  </a:lnTo>
                  <a:lnTo>
                    <a:pt x="1389929" y="3113671"/>
                  </a:lnTo>
                  <a:lnTo>
                    <a:pt x="1387929" y="3103547"/>
                  </a:lnTo>
                  <a:lnTo>
                    <a:pt x="1382462" y="3095266"/>
                  </a:lnTo>
                  <a:lnTo>
                    <a:pt x="1374322" y="3089620"/>
                  </a:lnTo>
                  <a:lnTo>
                    <a:pt x="1364307" y="3087400"/>
                  </a:lnTo>
                </a:path>
                <a:path w="4931410" h="5567680">
                  <a:moveTo>
                    <a:pt x="1369123" y="2770697"/>
                  </a:moveTo>
                  <a:lnTo>
                    <a:pt x="415100" y="2564662"/>
                  </a:lnTo>
                  <a:lnTo>
                    <a:pt x="415100" y="2816895"/>
                  </a:lnTo>
                  <a:lnTo>
                    <a:pt x="1360872" y="2946587"/>
                  </a:lnTo>
                  <a:lnTo>
                    <a:pt x="1361741" y="2946681"/>
                  </a:lnTo>
                  <a:lnTo>
                    <a:pt x="1362694" y="2946681"/>
                  </a:lnTo>
                  <a:lnTo>
                    <a:pt x="1363553" y="2946681"/>
                  </a:lnTo>
                  <a:lnTo>
                    <a:pt x="1373823" y="2944611"/>
                  </a:lnTo>
                  <a:lnTo>
                    <a:pt x="1382207" y="2938964"/>
                  </a:lnTo>
                  <a:lnTo>
                    <a:pt x="1387857" y="2930584"/>
                  </a:lnTo>
                  <a:lnTo>
                    <a:pt x="1389929" y="2920316"/>
                  </a:lnTo>
                  <a:lnTo>
                    <a:pt x="1389929" y="2796539"/>
                  </a:lnTo>
                  <a:lnTo>
                    <a:pt x="1388351" y="2787528"/>
                  </a:lnTo>
                  <a:lnTo>
                    <a:pt x="1383987" y="2779841"/>
                  </a:lnTo>
                  <a:lnTo>
                    <a:pt x="1377392" y="2774043"/>
                  </a:lnTo>
                  <a:lnTo>
                    <a:pt x="1369123" y="2770697"/>
                  </a:lnTo>
                </a:path>
                <a:path w="4931410" h="5567680">
                  <a:moveTo>
                    <a:pt x="1389929" y="2467387"/>
                  </a:moveTo>
                  <a:lnTo>
                    <a:pt x="415100" y="2095629"/>
                  </a:lnTo>
                  <a:lnTo>
                    <a:pt x="415100" y="2365799"/>
                  </a:lnTo>
                  <a:lnTo>
                    <a:pt x="1356160" y="2627770"/>
                  </a:lnTo>
                  <a:lnTo>
                    <a:pt x="1358516" y="2628419"/>
                  </a:lnTo>
                  <a:lnTo>
                    <a:pt x="1360977" y="2628806"/>
                  </a:lnTo>
                  <a:lnTo>
                    <a:pt x="1363553" y="2628806"/>
                  </a:lnTo>
                  <a:lnTo>
                    <a:pt x="1373807" y="2626745"/>
                  </a:lnTo>
                  <a:lnTo>
                    <a:pt x="1382163" y="2621122"/>
                  </a:lnTo>
                  <a:lnTo>
                    <a:pt x="1387809" y="2612776"/>
                  </a:lnTo>
                  <a:lnTo>
                    <a:pt x="1389929" y="2602545"/>
                  </a:lnTo>
                  <a:lnTo>
                    <a:pt x="1389929" y="2467387"/>
                  </a:lnTo>
                </a:path>
                <a:path w="4931410" h="5567680">
                  <a:moveTo>
                    <a:pt x="32138" y="2439786"/>
                  </a:moveTo>
                  <a:lnTo>
                    <a:pt x="26243" y="2444665"/>
                  </a:lnTo>
                  <a:lnTo>
                    <a:pt x="22494" y="2452005"/>
                  </a:lnTo>
                  <a:lnTo>
                    <a:pt x="22494" y="2460204"/>
                  </a:lnTo>
                  <a:lnTo>
                    <a:pt x="22494" y="2587488"/>
                  </a:lnTo>
                  <a:lnTo>
                    <a:pt x="24581" y="2597752"/>
                  </a:lnTo>
                  <a:lnTo>
                    <a:pt x="30266" y="2606133"/>
                  </a:lnTo>
                  <a:lnTo>
                    <a:pt x="38688" y="2611782"/>
                  </a:lnTo>
                  <a:lnTo>
                    <a:pt x="48985" y="2613854"/>
                  </a:lnTo>
                  <a:lnTo>
                    <a:pt x="54776" y="2613854"/>
                  </a:lnTo>
                  <a:lnTo>
                    <a:pt x="60022" y="2612032"/>
                  </a:lnTo>
                  <a:lnTo>
                    <a:pt x="64535" y="2608755"/>
                  </a:lnTo>
                  <a:lnTo>
                    <a:pt x="415100" y="2365799"/>
                  </a:lnTo>
                  <a:lnTo>
                    <a:pt x="415100" y="2095629"/>
                  </a:lnTo>
                  <a:lnTo>
                    <a:pt x="32138" y="2439786"/>
                  </a:lnTo>
                </a:path>
                <a:path w="4931410" h="5567680">
                  <a:moveTo>
                    <a:pt x="22494" y="3110875"/>
                  </a:moveTo>
                  <a:lnTo>
                    <a:pt x="22494" y="3232369"/>
                  </a:lnTo>
                  <a:lnTo>
                    <a:pt x="24625" y="3242570"/>
                  </a:lnTo>
                  <a:lnTo>
                    <a:pt x="30305" y="3250912"/>
                  </a:lnTo>
                  <a:lnTo>
                    <a:pt x="38703" y="3256543"/>
                  </a:lnTo>
                  <a:lnTo>
                    <a:pt x="48985" y="3258609"/>
                  </a:lnTo>
                  <a:lnTo>
                    <a:pt x="415100" y="3258609"/>
                  </a:lnTo>
                  <a:lnTo>
                    <a:pt x="415100" y="3015161"/>
                  </a:lnTo>
                  <a:lnTo>
                    <a:pt x="44274" y="3084834"/>
                  </a:lnTo>
                  <a:lnTo>
                    <a:pt x="35658" y="3088024"/>
                  </a:lnTo>
                  <a:lnTo>
                    <a:pt x="28750" y="3093830"/>
                  </a:lnTo>
                  <a:lnTo>
                    <a:pt x="24160" y="3101648"/>
                  </a:lnTo>
                  <a:lnTo>
                    <a:pt x="22494" y="3110875"/>
                  </a:lnTo>
                </a:path>
                <a:path w="4931410" h="5567680">
                  <a:moveTo>
                    <a:pt x="22494" y="2790634"/>
                  </a:moveTo>
                  <a:lnTo>
                    <a:pt x="22494" y="2914305"/>
                  </a:lnTo>
                  <a:lnTo>
                    <a:pt x="24581" y="2924585"/>
                  </a:lnTo>
                  <a:lnTo>
                    <a:pt x="30266" y="2932967"/>
                  </a:lnTo>
                  <a:lnTo>
                    <a:pt x="38688" y="2938613"/>
                  </a:lnTo>
                  <a:lnTo>
                    <a:pt x="48985" y="2940682"/>
                  </a:lnTo>
                  <a:lnTo>
                    <a:pt x="52640" y="2940682"/>
                  </a:lnTo>
                  <a:lnTo>
                    <a:pt x="56168" y="2939928"/>
                  </a:lnTo>
                  <a:lnTo>
                    <a:pt x="59393" y="2938535"/>
                  </a:lnTo>
                  <a:lnTo>
                    <a:pt x="415100" y="2816895"/>
                  </a:lnTo>
                  <a:lnTo>
                    <a:pt x="415100" y="2564662"/>
                  </a:lnTo>
                  <a:lnTo>
                    <a:pt x="36420" y="2767388"/>
                  </a:lnTo>
                  <a:lnTo>
                    <a:pt x="30719" y="2771455"/>
                  </a:lnTo>
                  <a:lnTo>
                    <a:pt x="26324" y="2776879"/>
                  </a:lnTo>
                  <a:lnTo>
                    <a:pt x="23495" y="2783369"/>
                  </a:lnTo>
                  <a:lnTo>
                    <a:pt x="22494" y="2790634"/>
                  </a:lnTo>
                </a:path>
                <a:path w="4931410" h="5567680">
                  <a:moveTo>
                    <a:pt x="0" y="2272127"/>
                  </a:moveTo>
                  <a:lnTo>
                    <a:pt x="367772" y="1941602"/>
                  </a:lnTo>
                  <a:lnTo>
                    <a:pt x="373677" y="1936733"/>
                  </a:lnTo>
                  <a:lnTo>
                    <a:pt x="377426" y="1929383"/>
                  </a:lnTo>
                  <a:lnTo>
                    <a:pt x="377426" y="1921194"/>
                  </a:lnTo>
                  <a:lnTo>
                    <a:pt x="377426" y="1793910"/>
                  </a:lnTo>
                  <a:lnTo>
                    <a:pt x="375339" y="1783642"/>
                  </a:lnTo>
                  <a:lnTo>
                    <a:pt x="369654" y="1775262"/>
                  </a:lnTo>
                  <a:lnTo>
                    <a:pt x="361231" y="1769615"/>
                  </a:lnTo>
                  <a:lnTo>
                    <a:pt x="350934" y="1767545"/>
                  </a:lnTo>
                  <a:lnTo>
                    <a:pt x="345144" y="1767545"/>
                  </a:lnTo>
                  <a:lnTo>
                    <a:pt x="339888" y="1769367"/>
                  </a:lnTo>
                  <a:lnTo>
                    <a:pt x="335385" y="1772644"/>
                  </a:lnTo>
                  <a:lnTo>
                    <a:pt x="0" y="2005070"/>
                  </a:lnTo>
                </a:path>
                <a:path w="4931410" h="5567680">
                  <a:moveTo>
                    <a:pt x="0" y="1363385"/>
                  </a:moveTo>
                  <a:lnTo>
                    <a:pt x="355646" y="1296564"/>
                  </a:lnTo>
                  <a:lnTo>
                    <a:pt x="377426" y="1270523"/>
                  </a:lnTo>
                  <a:lnTo>
                    <a:pt x="377426" y="1149029"/>
                  </a:lnTo>
                  <a:lnTo>
                    <a:pt x="375295" y="1138825"/>
                  </a:lnTo>
                  <a:lnTo>
                    <a:pt x="369614" y="1130483"/>
                  </a:lnTo>
                  <a:lnTo>
                    <a:pt x="361217" y="1124854"/>
                  </a:lnTo>
                  <a:lnTo>
                    <a:pt x="350934" y="1122789"/>
                  </a:lnTo>
                  <a:lnTo>
                    <a:pt x="0" y="1122789"/>
                  </a:lnTo>
                </a:path>
                <a:path w="4931410" h="5567680">
                  <a:moveTo>
                    <a:pt x="0" y="1808610"/>
                  </a:moveTo>
                  <a:lnTo>
                    <a:pt x="363499" y="1614010"/>
                  </a:lnTo>
                  <a:lnTo>
                    <a:pt x="377426" y="1590765"/>
                  </a:lnTo>
                  <a:lnTo>
                    <a:pt x="377426" y="1467083"/>
                  </a:lnTo>
                  <a:lnTo>
                    <a:pt x="375339" y="1456809"/>
                  </a:lnTo>
                  <a:lnTo>
                    <a:pt x="369654" y="1448430"/>
                  </a:lnTo>
                  <a:lnTo>
                    <a:pt x="361231" y="1442785"/>
                  </a:lnTo>
                  <a:lnTo>
                    <a:pt x="350934" y="1440717"/>
                  </a:lnTo>
                  <a:lnTo>
                    <a:pt x="347280" y="1440717"/>
                  </a:lnTo>
                  <a:lnTo>
                    <a:pt x="343751" y="1441471"/>
                  </a:lnTo>
                  <a:lnTo>
                    <a:pt x="340526" y="1442863"/>
                  </a:lnTo>
                  <a:lnTo>
                    <a:pt x="0" y="1559303"/>
                  </a:lnTo>
                </a:path>
                <a:path w="4931410" h="5567680">
                  <a:moveTo>
                    <a:pt x="2883590" y="3087400"/>
                  </a:moveTo>
                  <a:lnTo>
                    <a:pt x="1934394" y="3015161"/>
                  </a:lnTo>
                  <a:lnTo>
                    <a:pt x="1934394" y="3258609"/>
                  </a:lnTo>
                  <a:lnTo>
                    <a:pt x="2882847" y="3258609"/>
                  </a:lnTo>
                  <a:lnTo>
                    <a:pt x="2893111" y="3256523"/>
                  </a:lnTo>
                  <a:lnTo>
                    <a:pt x="2901491" y="3250840"/>
                  </a:lnTo>
                  <a:lnTo>
                    <a:pt x="2907141" y="3242424"/>
                  </a:lnTo>
                  <a:lnTo>
                    <a:pt x="2909212" y="3232139"/>
                  </a:lnTo>
                  <a:lnTo>
                    <a:pt x="2909212" y="3113671"/>
                  </a:lnTo>
                  <a:lnTo>
                    <a:pt x="2907214" y="3103547"/>
                  </a:lnTo>
                  <a:lnTo>
                    <a:pt x="2901749" y="3095266"/>
                  </a:lnTo>
                  <a:lnTo>
                    <a:pt x="2893610" y="3089620"/>
                  </a:lnTo>
                  <a:lnTo>
                    <a:pt x="2883590" y="3087400"/>
                  </a:lnTo>
                </a:path>
                <a:path w="4931410" h="5567680">
                  <a:moveTo>
                    <a:pt x="2888407" y="2770697"/>
                  </a:moveTo>
                  <a:lnTo>
                    <a:pt x="1934394" y="2564662"/>
                  </a:lnTo>
                  <a:lnTo>
                    <a:pt x="1934394" y="2816895"/>
                  </a:lnTo>
                  <a:lnTo>
                    <a:pt x="2880166" y="2946587"/>
                  </a:lnTo>
                  <a:lnTo>
                    <a:pt x="2881025" y="2946681"/>
                  </a:lnTo>
                  <a:lnTo>
                    <a:pt x="2881988" y="2946681"/>
                  </a:lnTo>
                  <a:lnTo>
                    <a:pt x="2882847" y="2946681"/>
                  </a:lnTo>
                  <a:lnTo>
                    <a:pt x="2893111" y="2944611"/>
                  </a:lnTo>
                  <a:lnTo>
                    <a:pt x="2901491" y="2938964"/>
                  </a:lnTo>
                  <a:lnTo>
                    <a:pt x="2907141" y="2930584"/>
                  </a:lnTo>
                  <a:lnTo>
                    <a:pt x="2909212" y="2920316"/>
                  </a:lnTo>
                  <a:lnTo>
                    <a:pt x="2909212" y="2796539"/>
                  </a:lnTo>
                  <a:lnTo>
                    <a:pt x="2907636" y="2787528"/>
                  </a:lnTo>
                  <a:lnTo>
                    <a:pt x="2903274" y="2779841"/>
                  </a:lnTo>
                  <a:lnTo>
                    <a:pt x="2896680" y="2774043"/>
                  </a:lnTo>
                  <a:lnTo>
                    <a:pt x="2888407" y="2770697"/>
                  </a:lnTo>
                </a:path>
                <a:path w="4931410" h="5567680">
                  <a:moveTo>
                    <a:pt x="2909212" y="2467387"/>
                  </a:moveTo>
                  <a:lnTo>
                    <a:pt x="1934394" y="2095629"/>
                  </a:lnTo>
                  <a:lnTo>
                    <a:pt x="1934394" y="2365799"/>
                  </a:lnTo>
                  <a:lnTo>
                    <a:pt x="2875444" y="2627770"/>
                  </a:lnTo>
                  <a:lnTo>
                    <a:pt x="2877810" y="2628419"/>
                  </a:lnTo>
                  <a:lnTo>
                    <a:pt x="2880260" y="2628806"/>
                  </a:lnTo>
                  <a:lnTo>
                    <a:pt x="2882847" y="2628806"/>
                  </a:lnTo>
                  <a:lnTo>
                    <a:pt x="2893095" y="2626745"/>
                  </a:lnTo>
                  <a:lnTo>
                    <a:pt x="2901448" y="2621122"/>
                  </a:lnTo>
                  <a:lnTo>
                    <a:pt x="2907092" y="2612776"/>
                  </a:lnTo>
                  <a:lnTo>
                    <a:pt x="2909212" y="2602545"/>
                  </a:lnTo>
                  <a:lnTo>
                    <a:pt x="2909212" y="2467387"/>
                  </a:lnTo>
                </a:path>
                <a:path w="4931410" h="5567680">
                  <a:moveTo>
                    <a:pt x="1551432" y="2439786"/>
                  </a:moveTo>
                  <a:lnTo>
                    <a:pt x="1545537" y="2444665"/>
                  </a:lnTo>
                  <a:lnTo>
                    <a:pt x="1541778" y="2452005"/>
                  </a:lnTo>
                  <a:lnTo>
                    <a:pt x="1541778" y="2460204"/>
                  </a:lnTo>
                  <a:lnTo>
                    <a:pt x="1541778" y="2587488"/>
                  </a:lnTo>
                  <a:lnTo>
                    <a:pt x="1543866" y="2597752"/>
                  </a:lnTo>
                  <a:lnTo>
                    <a:pt x="1549555" y="2606133"/>
                  </a:lnTo>
                  <a:lnTo>
                    <a:pt x="1557981" y="2611782"/>
                  </a:lnTo>
                  <a:lnTo>
                    <a:pt x="1568279" y="2613854"/>
                  </a:lnTo>
                  <a:lnTo>
                    <a:pt x="1574070" y="2613854"/>
                  </a:lnTo>
                  <a:lnTo>
                    <a:pt x="1579316" y="2612032"/>
                  </a:lnTo>
                  <a:lnTo>
                    <a:pt x="1583818" y="2608755"/>
                  </a:lnTo>
                  <a:lnTo>
                    <a:pt x="1934394" y="2365799"/>
                  </a:lnTo>
                  <a:lnTo>
                    <a:pt x="1934394" y="2095629"/>
                  </a:lnTo>
                  <a:lnTo>
                    <a:pt x="1551432" y="2439786"/>
                  </a:lnTo>
                </a:path>
                <a:path w="4931410" h="5567680">
                  <a:moveTo>
                    <a:pt x="1541778" y="3110875"/>
                  </a:moveTo>
                  <a:lnTo>
                    <a:pt x="1541778" y="3232369"/>
                  </a:lnTo>
                  <a:lnTo>
                    <a:pt x="1543915" y="3242570"/>
                  </a:lnTo>
                  <a:lnTo>
                    <a:pt x="1549598" y="3250912"/>
                  </a:lnTo>
                  <a:lnTo>
                    <a:pt x="1557997" y="3256543"/>
                  </a:lnTo>
                  <a:lnTo>
                    <a:pt x="1568279" y="3258609"/>
                  </a:lnTo>
                  <a:lnTo>
                    <a:pt x="1934394" y="3258609"/>
                  </a:lnTo>
                  <a:lnTo>
                    <a:pt x="1934394" y="3015161"/>
                  </a:lnTo>
                  <a:lnTo>
                    <a:pt x="1563568" y="3084834"/>
                  </a:lnTo>
                  <a:lnTo>
                    <a:pt x="1554950" y="3088024"/>
                  </a:lnTo>
                  <a:lnTo>
                    <a:pt x="1548039" y="3093830"/>
                  </a:lnTo>
                  <a:lnTo>
                    <a:pt x="1543445" y="3101648"/>
                  </a:lnTo>
                  <a:lnTo>
                    <a:pt x="1541778" y="3110875"/>
                  </a:lnTo>
                </a:path>
                <a:path w="4931410" h="5567680">
                  <a:moveTo>
                    <a:pt x="1541778" y="2790634"/>
                  </a:moveTo>
                  <a:lnTo>
                    <a:pt x="1541778" y="2914305"/>
                  </a:lnTo>
                  <a:lnTo>
                    <a:pt x="1543866" y="2924585"/>
                  </a:lnTo>
                  <a:lnTo>
                    <a:pt x="1549555" y="2932967"/>
                  </a:lnTo>
                  <a:lnTo>
                    <a:pt x="1557981" y="2938613"/>
                  </a:lnTo>
                  <a:lnTo>
                    <a:pt x="1568279" y="2940682"/>
                  </a:lnTo>
                  <a:lnTo>
                    <a:pt x="1571934" y="2940682"/>
                  </a:lnTo>
                  <a:lnTo>
                    <a:pt x="1575462" y="2939928"/>
                  </a:lnTo>
                  <a:lnTo>
                    <a:pt x="1578677" y="2938535"/>
                  </a:lnTo>
                  <a:lnTo>
                    <a:pt x="1934394" y="2816895"/>
                  </a:lnTo>
                  <a:lnTo>
                    <a:pt x="1934394" y="2564662"/>
                  </a:lnTo>
                  <a:lnTo>
                    <a:pt x="1555714" y="2767388"/>
                  </a:lnTo>
                  <a:lnTo>
                    <a:pt x="1550012" y="2771455"/>
                  </a:lnTo>
                  <a:lnTo>
                    <a:pt x="1545613" y="2776879"/>
                  </a:lnTo>
                  <a:lnTo>
                    <a:pt x="1542780" y="2783369"/>
                  </a:lnTo>
                  <a:lnTo>
                    <a:pt x="1541778" y="2790634"/>
                  </a:lnTo>
                </a:path>
                <a:path w="4931410" h="5567680">
                  <a:moveTo>
                    <a:pt x="554907" y="1293999"/>
                  </a:moveTo>
                  <a:lnTo>
                    <a:pt x="1504103" y="1366237"/>
                  </a:lnTo>
                  <a:lnTo>
                    <a:pt x="1504103" y="1122789"/>
                  </a:lnTo>
                  <a:lnTo>
                    <a:pt x="555651" y="1122789"/>
                  </a:lnTo>
                  <a:lnTo>
                    <a:pt x="545386" y="1124875"/>
                  </a:lnTo>
                  <a:lnTo>
                    <a:pt x="537006" y="1130557"/>
                  </a:lnTo>
                  <a:lnTo>
                    <a:pt x="531356" y="1138970"/>
                  </a:lnTo>
                  <a:lnTo>
                    <a:pt x="529285" y="1149249"/>
                  </a:lnTo>
                  <a:lnTo>
                    <a:pt x="529285" y="1267727"/>
                  </a:lnTo>
                  <a:lnTo>
                    <a:pt x="531283" y="1277847"/>
                  </a:lnTo>
                  <a:lnTo>
                    <a:pt x="536748" y="1286129"/>
                  </a:lnTo>
                  <a:lnTo>
                    <a:pt x="544887" y="1291777"/>
                  </a:lnTo>
                  <a:lnTo>
                    <a:pt x="554907" y="1293999"/>
                  </a:lnTo>
                </a:path>
                <a:path w="4931410" h="5567680">
                  <a:moveTo>
                    <a:pt x="550091" y="1610691"/>
                  </a:moveTo>
                  <a:lnTo>
                    <a:pt x="1504103" y="1816737"/>
                  </a:lnTo>
                  <a:lnTo>
                    <a:pt x="1504103" y="1564493"/>
                  </a:lnTo>
                  <a:lnTo>
                    <a:pt x="558331" y="1434811"/>
                  </a:lnTo>
                  <a:lnTo>
                    <a:pt x="557473" y="1434707"/>
                  </a:lnTo>
                  <a:lnTo>
                    <a:pt x="556509" y="1434707"/>
                  </a:lnTo>
                  <a:lnTo>
                    <a:pt x="555651" y="1434707"/>
                  </a:lnTo>
                  <a:lnTo>
                    <a:pt x="545386" y="1436778"/>
                  </a:lnTo>
                  <a:lnTo>
                    <a:pt x="537006" y="1442428"/>
                  </a:lnTo>
                  <a:lnTo>
                    <a:pt x="531356" y="1450808"/>
                  </a:lnTo>
                  <a:lnTo>
                    <a:pt x="529285" y="1461072"/>
                  </a:lnTo>
                  <a:lnTo>
                    <a:pt x="529285" y="1584849"/>
                  </a:lnTo>
                  <a:lnTo>
                    <a:pt x="530862" y="1593862"/>
                  </a:lnTo>
                  <a:lnTo>
                    <a:pt x="535223" y="1601551"/>
                  </a:lnTo>
                  <a:lnTo>
                    <a:pt x="541817" y="1607349"/>
                  </a:lnTo>
                  <a:lnTo>
                    <a:pt x="550091" y="1610691"/>
                  </a:lnTo>
                </a:path>
                <a:path w="4931410" h="5567680">
                  <a:moveTo>
                    <a:pt x="529285" y="1914001"/>
                  </a:moveTo>
                  <a:lnTo>
                    <a:pt x="1504103" y="2285770"/>
                  </a:lnTo>
                  <a:lnTo>
                    <a:pt x="1504103" y="2015589"/>
                  </a:lnTo>
                  <a:lnTo>
                    <a:pt x="563043" y="1753618"/>
                  </a:lnTo>
                  <a:lnTo>
                    <a:pt x="560687" y="1752969"/>
                  </a:lnTo>
                  <a:lnTo>
                    <a:pt x="558237" y="1752592"/>
                  </a:lnTo>
                  <a:lnTo>
                    <a:pt x="555651" y="1752592"/>
                  </a:lnTo>
                  <a:lnTo>
                    <a:pt x="545403" y="1754653"/>
                  </a:lnTo>
                  <a:lnTo>
                    <a:pt x="537049" y="1760276"/>
                  </a:lnTo>
                  <a:lnTo>
                    <a:pt x="531405" y="1768623"/>
                  </a:lnTo>
                  <a:lnTo>
                    <a:pt x="529285" y="1778853"/>
                  </a:lnTo>
                  <a:lnTo>
                    <a:pt x="529285" y="1914001"/>
                  </a:lnTo>
                </a:path>
                <a:path w="4931410" h="5567680">
                  <a:moveTo>
                    <a:pt x="1887066" y="1941602"/>
                  </a:moveTo>
                  <a:lnTo>
                    <a:pt x="1892961" y="1936733"/>
                  </a:lnTo>
                  <a:lnTo>
                    <a:pt x="1896720" y="1929383"/>
                  </a:lnTo>
                  <a:lnTo>
                    <a:pt x="1896720" y="1921194"/>
                  </a:lnTo>
                  <a:lnTo>
                    <a:pt x="1896720" y="1793910"/>
                  </a:lnTo>
                  <a:lnTo>
                    <a:pt x="1894631" y="1783642"/>
                  </a:lnTo>
                  <a:lnTo>
                    <a:pt x="1888942" y="1775262"/>
                  </a:lnTo>
                  <a:lnTo>
                    <a:pt x="1880517" y="1769615"/>
                  </a:lnTo>
                  <a:lnTo>
                    <a:pt x="1870218" y="1767545"/>
                  </a:lnTo>
                  <a:lnTo>
                    <a:pt x="1864428" y="1767545"/>
                  </a:lnTo>
                  <a:lnTo>
                    <a:pt x="1859182" y="1769367"/>
                  </a:lnTo>
                  <a:lnTo>
                    <a:pt x="1854679" y="1772644"/>
                  </a:lnTo>
                  <a:lnTo>
                    <a:pt x="1504103" y="2015589"/>
                  </a:lnTo>
                  <a:lnTo>
                    <a:pt x="1504103" y="2285770"/>
                  </a:lnTo>
                  <a:lnTo>
                    <a:pt x="1887066" y="1941602"/>
                  </a:lnTo>
                </a:path>
                <a:path w="4931410" h="5567680">
                  <a:moveTo>
                    <a:pt x="1896720" y="1270523"/>
                  </a:moveTo>
                  <a:lnTo>
                    <a:pt x="1896720" y="1149029"/>
                  </a:lnTo>
                  <a:lnTo>
                    <a:pt x="1894583" y="1138825"/>
                  </a:lnTo>
                  <a:lnTo>
                    <a:pt x="1888899" y="1130483"/>
                  </a:lnTo>
                  <a:lnTo>
                    <a:pt x="1880500" y="1124854"/>
                  </a:lnTo>
                  <a:lnTo>
                    <a:pt x="1870218" y="1122789"/>
                  </a:lnTo>
                  <a:lnTo>
                    <a:pt x="1504103" y="1122789"/>
                  </a:lnTo>
                  <a:lnTo>
                    <a:pt x="1504103" y="1366237"/>
                  </a:lnTo>
                  <a:lnTo>
                    <a:pt x="1874930" y="1296564"/>
                  </a:lnTo>
                  <a:lnTo>
                    <a:pt x="1883547" y="1293368"/>
                  </a:lnTo>
                  <a:lnTo>
                    <a:pt x="1890458" y="1287560"/>
                  </a:lnTo>
                  <a:lnTo>
                    <a:pt x="1895053" y="1279744"/>
                  </a:lnTo>
                  <a:lnTo>
                    <a:pt x="1896720" y="1270523"/>
                  </a:lnTo>
                </a:path>
                <a:path w="4931410" h="5567680">
                  <a:moveTo>
                    <a:pt x="1896720" y="1590765"/>
                  </a:moveTo>
                  <a:lnTo>
                    <a:pt x="1896720" y="1467083"/>
                  </a:lnTo>
                  <a:lnTo>
                    <a:pt x="1894631" y="1456809"/>
                  </a:lnTo>
                  <a:lnTo>
                    <a:pt x="1888942" y="1448430"/>
                  </a:lnTo>
                  <a:lnTo>
                    <a:pt x="1880517" y="1442785"/>
                  </a:lnTo>
                  <a:lnTo>
                    <a:pt x="1870218" y="1440717"/>
                  </a:lnTo>
                  <a:lnTo>
                    <a:pt x="1866564" y="1440717"/>
                  </a:lnTo>
                  <a:lnTo>
                    <a:pt x="1863035" y="1441471"/>
                  </a:lnTo>
                  <a:lnTo>
                    <a:pt x="1859820" y="1442863"/>
                  </a:lnTo>
                  <a:lnTo>
                    <a:pt x="1504103" y="1564493"/>
                  </a:lnTo>
                  <a:lnTo>
                    <a:pt x="1504103" y="1816737"/>
                  </a:lnTo>
                  <a:lnTo>
                    <a:pt x="1882783" y="1614010"/>
                  </a:lnTo>
                  <a:lnTo>
                    <a:pt x="1888486" y="1609944"/>
                  </a:lnTo>
                  <a:lnTo>
                    <a:pt x="1892885" y="1604519"/>
                  </a:lnTo>
                  <a:lnTo>
                    <a:pt x="1895717" y="1598029"/>
                  </a:lnTo>
                  <a:lnTo>
                    <a:pt x="1896720" y="1590765"/>
                  </a:lnTo>
                </a:path>
                <a:path w="4931410" h="5567680">
                  <a:moveTo>
                    <a:pt x="1364307" y="5396450"/>
                  </a:moveTo>
                  <a:lnTo>
                    <a:pt x="415100" y="5324222"/>
                  </a:lnTo>
                  <a:lnTo>
                    <a:pt x="415100" y="5567670"/>
                  </a:lnTo>
                  <a:lnTo>
                    <a:pt x="1363553" y="5567670"/>
                  </a:lnTo>
                  <a:lnTo>
                    <a:pt x="1373823" y="5565582"/>
                  </a:lnTo>
                  <a:lnTo>
                    <a:pt x="1382207" y="5559895"/>
                  </a:lnTo>
                  <a:lnTo>
                    <a:pt x="1387857" y="5551475"/>
                  </a:lnTo>
                  <a:lnTo>
                    <a:pt x="1389929" y="5541189"/>
                  </a:lnTo>
                  <a:lnTo>
                    <a:pt x="1389929" y="5422721"/>
                  </a:lnTo>
                  <a:lnTo>
                    <a:pt x="1387929" y="5412601"/>
                  </a:lnTo>
                  <a:lnTo>
                    <a:pt x="1382462" y="5404320"/>
                  </a:lnTo>
                  <a:lnTo>
                    <a:pt x="1374322" y="5398671"/>
                  </a:lnTo>
                  <a:lnTo>
                    <a:pt x="1364307" y="5396450"/>
                  </a:lnTo>
                </a:path>
                <a:path w="4931410" h="5567680">
                  <a:moveTo>
                    <a:pt x="1369123" y="5079758"/>
                  </a:moveTo>
                  <a:lnTo>
                    <a:pt x="415100" y="4873712"/>
                  </a:lnTo>
                  <a:lnTo>
                    <a:pt x="415100" y="5125955"/>
                  </a:lnTo>
                  <a:lnTo>
                    <a:pt x="1360872" y="5255637"/>
                  </a:lnTo>
                  <a:lnTo>
                    <a:pt x="1361741" y="5255742"/>
                  </a:lnTo>
                  <a:lnTo>
                    <a:pt x="1362694" y="5255742"/>
                  </a:lnTo>
                  <a:lnTo>
                    <a:pt x="1363553" y="5255742"/>
                  </a:lnTo>
                  <a:lnTo>
                    <a:pt x="1373823" y="5253671"/>
                  </a:lnTo>
                  <a:lnTo>
                    <a:pt x="1382207" y="5248021"/>
                  </a:lnTo>
                  <a:lnTo>
                    <a:pt x="1387857" y="5239641"/>
                  </a:lnTo>
                  <a:lnTo>
                    <a:pt x="1389929" y="5229376"/>
                  </a:lnTo>
                  <a:lnTo>
                    <a:pt x="1389929" y="5105600"/>
                  </a:lnTo>
                  <a:lnTo>
                    <a:pt x="1388351" y="5096587"/>
                  </a:lnTo>
                  <a:lnTo>
                    <a:pt x="1383987" y="5088898"/>
                  </a:lnTo>
                  <a:lnTo>
                    <a:pt x="1377392" y="5083099"/>
                  </a:lnTo>
                  <a:lnTo>
                    <a:pt x="1369123" y="5079758"/>
                  </a:lnTo>
                </a:path>
                <a:path w="4931410" h="5567680">
                  <a:moveTo>
                    <a:pt x="1389929" y="4776448"/>
                  </a:moveTo>
                  <a:lnTo>
                    <a:pt x="415100" y="4404679"/>
                  </a:lnTo>
                  <a:lnTo>
                    <a:pt x="415100" y="4674859"/>
                  </a:lnTo>
                  <a:lnTo>
                    <a:pt x="1356160" y="4936820"/>
                  </a:lnTo>
                  <a:lnTo>
                    <a:pt x="1358516" y="4937479"/>
                  </a:lnTo>
                  <a:lnTo>
                    <a:pt x="1360977" y="4937856"/>
                  </a:lnTo>
                  <a:lnTo>
                    <a:pt x="1363553" y="4937856"/>
                  </a:lnTo>
                  <a:lnTo>
                    <a:pt x="1373807" y="4935795"/>
                  </a:lnTo>
                  <a:lnTo>
                    <a:pt x="1382163" y="4930172"/>
                  </a:lnTo>
                  <a:lnTo>
                    <a:pt x="1387809" y="4921826"/>
                  </a:lnTo>
                  <a:lnTo>
                    <a:pt x="1389929" y="4911595"/>
                  </a:lnTo>
                  <a:lnTo>
                    <a:pt x="1389929" y="4776448"/>
                  </a:lnTo>
                </a:path>
                <a:path w="4931410" h="5567680">
                  <a:moveTo>
                    <a:pt x="32138" y="4748836"/>
                  </a:moveTo>
                  <a:lnTo>
                    <a:pt x="26243" y="4753715"/>
                  </a:lnTo>
                  <a:lnTo>
                    <a:pt x="22494" y="4761066"/>
                  </a:lnTo>
                  <a:lnTo>
                    <a:pt x="22494" y="4769254"/>
                  </a:lnTo>
                  <a:lnTo>
                    <a:pt x="22494" y="4896538"/>
                  </a:lnTo>
                  <a:lnTo>
                    <a:pt x="24581" y="4906803"/>
                  </a:lnTo>
                  <a:lnTo>
                    <a:pt x="30266" y="4915183"/>
                  </a:lnTo>
                  <a:lnTo>
                    <a:pt x="38688" y="4920833"/>
                  </a:lnTo>
                  <a:lnTo>
                    <a:pt x="48985" y="4922904"/>
                  </a:lnTo>
                  <a:lnTo>
                    <a:pt x="54776" y="4922904"/>
                  </a:lnTo>
                  <a:lnTo>
                    <a:pt x="60022" y="4921082"/>
                  </a:lnTo>
                  <a:lnTo>
                    <a:pt x="64535" y="4917805"/>
                  </a:lnTo>
                  <a:lnTo>
                    <a:pt x="415100" y="4674859"/>
                  </a:lnTo>
                  <a:lnTo>
                    <a:pt x="415100" y="4404679"/>
                  </a:lnTo>
                  <a:lnTo>
                    <a:pt x="32138" y="4748836"/>
                  </a:lnTo>
                </a:path>
                <a:path w="4931410" h="5567680">
                  <a:moveTo>
                    <a:pt x="22494" y="5419926"/>
                  </a:moveTo>
                  <a:lnTo>
                    <a:pt x="22494" y="5541419"/>
                  </a:lnTo>
                  <a:lnTo>
                    <a:pt x="24625" y="5551626"/>
                  </a:lnTo>
                  <a:lnTo>
                    <a:pt x="30305" y="5559971"/>
                  </a:lnTo>
                  <a:lnTo>
                    <a:pt x="38703" y="5565603"/>
                  </a:lnTo>
                  <a:lnTo>
                    <a:pt x="48985" y="5567670"/>
                  </a:lnTo>
                  <a:lnTo>
                    <a:pt x="415100" y="5567670"/>
                  </a:lnTo>
                  <a:lnTo>
                    <a:pt x="415100" y="5324222"/>
                  </a:lnTo>
                  <a:lnTo>
                    <a:pt x="44274" y="5393884"/>
                  </a:lnTo>
                  <a:lnTo>
                    <a:pt x="35658" y="5397080"/>
                  </a:lnTo>
                  <a:lnTo>
                    <a:pt x="28750" y="5402888"/>
                  </a:lnTo>
                  <a:lnTo>
                    <a:pt x="24160" y="5410704"/>
                  </a:lnTo>
                  <a:lnTo>
                    <a:pt x="22494" y="5419926"/>
                  </a:lnTo>
                </a:path>
                <a:path w="4931410" h="5567680">
                  <a:moveTo>
                    <a:pt x="22494" y="5099684"/>
                  </a:moveTo>
                  <a:lnTo>
                    <a:pt x="22494" y="5223366"/>
                  </a:lnTo>
                  <a:lnTo>
                    <a:pt x="24581" y="5233639"/>
                  </a:lnTo>
                  <a:lnTo>
                    <a:pt x="30266" y="5242019"/>
                  </a:lnTo>
                  <a:lnTo>
                    <a:pt x="38688" y="5247663"/>
                  </a:lnTo>
                  <a:lnTo>
                    <a:pt x="48985" y="5249732"/>
                  </a:lnTo>
                  <a:lnTo>
                    <a:pt x="52640" y="5249732"/>
                  </a:lnTo>
                  <a:lnTo>
                    <a:pt x="56168" y="5248978"/>
                  </a:lnTo>
                  <a:lnTo>
                    <a:pt x="59393" y="5247585"/>
                  </a:lnTo>
                  <a:lnTo>
                    <a:pt x="415100" y="5125955"/>
                  </a:lnTo>
                  <a:lnTo>
                    <a:pt x="415100" y="4873712"/>
                  </a:lnTo>
                  <a:lnTo>
                    <a:pt x="36420" y="5076439"/>
                  </a:lnTo>
                  <a:lnTo>
                    <a:pt x="30719" y="5080505"/>
                  </a:lnTo>
                  <a:lnTo>
                    <a:pt x="26324" y="5085929"/>
                  </a:lnTo>
                  <a:lnTo>
                    <a:pt x="23495" y="5092419"/>
                  </a:lnTo>
                  <a:lnTo>
                    <a:pt x="22494" y="5099684"/>
                  </a:lnTo>
                </a:path>
                <a:path w="4931410" h="5567680">
                  <a:moveTo>
                    <a:pt x="0" y="4581177"/>
                  </a:moveTo>
                  <a:lnTo>
                    <a:pt x="367772" y="4250652"/>
                  </a:lnTo>
                  <a:lnTo>
                    <a:pt x="373677" y="4245783"/>
                  </a:lnTo>
                  <a:lnTo>
                    <a:pt x="377426" y="4238433"/>
                  </a:lnTo>
                  <a:lnTo>
                    <a:pt x="377426" y="4230234"/>
                  </a:lnTo>
                  <a:lnTo>
                    <a:pt x="377426" y="4102960"/>
                  </a:lnTo>
                  <a:lnTo>
                    <a:pt x="375339" y="4092696"/>
                  </a:lnTo>
                  <a:lnTo>
                    <a:pt x="369654" y="4084316"/>
                  </a:lnTo>
                  <a:lnTo>
                    <a:pt x="361231" y="4078666"/>
                  </a:lnTo>
                  <a:lnTo>
                    <a:pt x="350934" y="4076595"/>
                  </a:lnTo>
                  <a:lnTo>
                    <a:pt x="345144" y="4076595"/>
                  </a:lnTo>
                  <a:lnTo>
                    <a:pt x="339888" y="4078417"/>
                  </a:lnTo>
                  <a:lnTo>
                    <a:pt x="335385" y="4081694"/>
                  </a:lnTo>
                  <a:lnTo>
                    <a:pt x="0" y="4314120"/>
                  </a:lnTo>
                </a:path>
                <a:path w="4931410" h="5567680">
                  <a:moveTo>
                    <a:pt x="0" y="3672435"/>
                  </a:moveTo>
                  <a:lnTo>
                    <a:pt x="355646" y="3605614"/>
                  </a:lnTo>
                  <a:lnTo>
                    <a:pt x="377426" y="3579573"/>
                  </a:lnTo>
                  <a:lnTo>
                    <a:pt x="377426" y="3458079"/>
                  </a:lnTo>
                  <a:lnTo>
                    <a:pt x="375295" y="3447879"/>
                  </a:lnTo>
                  <a:lnTo>
                    <a:pt x="369614" y="3439537"/>
                  </a:lnTo>
                  <a:lnTo>
                    <a:pt x="361217" y="3433906"/>
                  </a:lnTo>
                  <a:lnTo>
                    <a:pt x="350934" y="3431839"/>
                  </a:lnTo>
                  <a:lnTo>
                    <a:pt x="0" y="3431839"/>
                  </a:lnTo>
                </a:path>
                <a:path w="4931410" h="5567680">
                  <a:moveTo>
                    <a:pt x="0" y="4117660"/>
                  </a:moveTo>
                  <a:lnTo>
                    <a:pt x="363499" y="3923060"/>
                  </a:lnTo>
                  <a:lnTo>
                    <a:pt x="377426" y="3899815"/>
                  </a:lnTo>
                  <a:lnTo>
                    <a:pt x="377426" y="3776133"/>
                  </a:lnTo>
                  <a:lnTo>
                    <a:pt x="375339" y="3765861"/>
                  </a:lnTo>
                  <a:lnTo>
                    <a:pt x="369654" y="3757485"/>
                  </a:lnTo>
                  <a:lnTo>
                    <a:pt x="361231" y="3751844"/>
                  </a:lnTo>
                  <a:lnTo>
                    <a:pt x="350934" y="3749777"/>
                  </a:lnTo>
                  <a:lnTo>
                    <a:pt x="347280" y="3749777"/>
                  </a:lnTo>
                  <a:lnTo>
                    <a:pt x="343751" y="3750521"/>
                  </a:lnTo>
                  <a:lnTo>
                    <a:pt x="340526" y="3751913"/>
                  </a:lnTo>
                  <a:lnTo>
                    <a:pt x="0" y="3868363"/>
                  </a:lnTo>
                </a:path>
                <a:path w="4931410" h="5567680">
                  <a:moveTo>
                    <a:pt x="2883590" y="5396450"/>
                  </a:moveTo>
                  <a:lnTo>
                    <a:pt x="1934394" y="5324222"/>
                  </a:lnTo>
                  <a:lnTo>
                    <a:pt x="1934394" y="5567670"/>
                  </a:lnTo>
                  <a:lnTo>
                    <a:pt x="2882847" y="5567670"/>
                  </a:lnTo>
                  <a:lnTo>
                    <a:pt x="2893111" y="5565582"/>
                  </a:lnTo>
                  <a:lnTo>
                    <a:pt x="2901491" y="5559895"/>
                  </a:lnTo>
                  <a:lnTo>
                    <a:pt x="2907141" y="5551475"/>
                  </a:lnTo>
                  <a:lnTo>
                    <a:pt x="2909212" y="5541189"/>
                  </a:lnTo>
                  <a:lnTo>
                    <a:pt x="2909212" y="5422721"/>
                  </a:lnTo>
                  <a:lnTo>
                    <a:pt x="2907214" y="5412601"/>
                  </a:lnTo>
                  <a:lnTo>
                    <a:pt x="2901749" y="5404320"/>
                  </a:lnTo>
                  <a:lnTo>
                    <a:pt x="2893610" y="5398671"/>
                  </a:lnTo>
                  <a:lnTo>
                    <a:pt x="2883590" y="5396450"/>
                  </a:lnTo>
                </a:path>
                <a:path w="4931410" h="5567680">
                  <a:moveTo>
                    <a:pt x="2888407" y="5079758"/>
                  </a:moveTo>
                  <a:lnTo>
                    <a:pt x="1934394" y="4873712"/>
                  </a:lnTo>
                  <a:lnTo>
                    <a:pt x="1934394" y="5125955"/>
                  </a:lnTo>
                  <a:lnTo>
                    <a:pt x="2880166" y="5255637"/>
                  </a:lnTo>
                  <a:lnTo>
                    <a:pt x="2881025" y="5255742"/>
                  </a:lnTo>
                  <a:lnTo>
                    <a:pt x="2881988" y="5255742"/>
                  </a:lnTo>
                  <a:lnTo>
                    <a:pt x="2882847" y="5255742"/>
                  </a:lnTo>
                  <a:lnTo>
                    <a:pt x="2893111" y="5253671"/>
                  </a:lnTo>
                  <a:lnTo>
                    <a:pt x="2901491" y="5248021"/>
                  </a:lnTo>
                  <a:lnTo>
                    <a:pt x="2907141" y="5239641"/>
                  </a:lnTo>
                  <a:lnTo>
                    <a:pt x="2909212" y="5229376"/>
                  </a:lnTo>
                  <a:lnTo>
                    <a:pt x="2909212" y="5105600"/>
                  </a:lnTo>
                  <a:lnTo>
                    <a:pt x="2907636" y="5096587"/>
                  </a:lnTo>
                  <a:lnTo>
                    <a:pt x="2903274" y="5088898"/>
                  </a:lnTo>
                  <a:lnTo>
                    <a:pt x="2896680" y="5083099"/>
                  </a:lnTo>
                  <a:lnTo>
                    <a:pt x="2888407" y="5079758"/>
                  </a:lnTo>
                </a:path>
                <a:path w="4931410" h="5567680">
                  <a:moveTo>
                    <a:pt x="2909212" y="4776448"/>
                  </a:moveTo>
                  <a:lnTo>
                    <a:pt x="1934394" y="4404679"/>
                  </a:lnTo>
                  <a:lnTo>
                    <a:pt x="1934394" y="4674859"/>
                  </a:lnTo>
                  <a:lnTo>
                    <a:pt x="2875444" y="4936820"/>
                  </a:lnTo>
                  <a:lnTo>
                    <a:pt x="2877810" y="4937479"/>
                  </a:lnTo>
                  <a:lnTo>
                    <a:pt x="2880260" y="4937856"/>
                  </a:lnTo>
                  <a:lnTo>
                    <a:pt x="2882847" y="4937856"/>
                  </a:lnTo>
                  <a:lnTo>
                    <a:pt x="2893095" y="4935795"/>
                  </a:lnTo>
                  <a:lnTo>
                    <a:pt x="2901448" y="4930172"/>
                  </a:lnTo>
                  <a:lnTo>
                    <a:pt x="2907092" y="4921826"/>
                  </a:lnTo>
                  <a:lnTo>
                    <a:pt x="2909212" y="4911595"/>
                  </a:lnTo>
                  <a:lnTo>
                    <a:pt x="2909212" y="4776448"/>
                  </a:lnTo>
                </a:path>
                <a:path w="4931410" h="5567680">
                  <a:moveTo>
                    <a:pt x="1551432" y="4748836"/>
                  </a:moveTo>
                  <a:lnTo>
                    <a:pt x="1545537" y="4753715"/>
                  </a:lnTo>
                  <a:lnTo>
                    <a:pt x="1541778" y="4761066"/>
                  </a:lnTo>
                  <a:lnTo>
                    <a:pt x="1541778" y="4769254"/>
                  </a:lnTo>
                  <a:lnTo>
                    <a:pt x="1541778" y="4896538"/>
                  </a:lnTo>
                  <a:lnTo>
                    <a:pt x="1543866" y="4906803"/>
                  </a:lnTo>
                  <a:lnTo>
                    <a:pt x="1549555" y="4915183"/>
                  </a:lnTo>
                  <a:lnTo>
                    <a:pt x="1557981" y="4920833"/>
                  </a:lnTo>
                  <a:lnTo>
                    <a:pt x="1568279" y="4922904"/>
                  </a:lnTo>
                  <a:lnTo>
                    <a:pt x="1574070" y="4922904"/>
                  </a:lnTo>
                  <a:lnTo>
                    <a:pt x="1579316" y="4921082"/>
                  </a:lnTo>
                  <a:lnTo>
                    <a:pt x="1583818" y="4917805"/>
                  </a:lnTo>
                  <a:lnTo>
                    <a:pt x="1934394" y="4674859"/>
                  </a:lnTo>
                  <a:lnTo>
                    <a:pt x="1934394" y="4404679"/>
                  </a:lnTo>
                  <a:lnTo>
                    <a:pt x="1551432" y="4748836"/>
                  </a:lnTo>
                </a:path>
                <a:path w="4931410" h="5567680">
                  <a:moveTo>
                    <a:pt x="1541778" y="5419926"/>
                  </a:moveTo>
                  <a:lnTo>
                    <a:pt x="1541778" y="5541419"/>
                  </a:lnTo>
                  <a:lnTo>
                    <a:pt x="1543915" y="5551626"/>
                  </a:lnTo>
                  <a:lnTo>
                    <a:pt x="1549598" y="5559971"/>
                  </a:lnTo>
                  <a:lnTo>
                    <a:pt x="1557997" y="5565603"/>
                  </a:lnTo>
                  <a:lnTo>
                    <a:pt x="1568279" y="5567670"/>
                  </a:lnTo>
                  <a:lnTo>
                    <a:pt x="1934394" y="5567670"/>
                  </a:lnTo>
                  <a:lnTo>
                    <a:pt x="1934394" y="5324222"/>
                  </a:lnTo>
                  <a:lnTo>
                    <a:pt x="1563568" y="5393884"/>
                  </a:lnTo>
                  <a:lnTo>
                    <a:pt x="1554950" y="5397080"/>
                  </a:lnTo>
                  <a:lnTo>
                    <a:pt x="1548039" y="5402888"/>
                  </a:lnTo>
                  <a:lnTo>
                    <a:pt x="1543445" y="5410704"/>
                  </a:lnTo>
                  <a:lnTo>
                    <a:pt x="1541778" y="5419926"/>
                  </a:lnTo>
                </a:path>
                <a:path w="4931410" h="5567680">
                  <a:moveTo>
                    <a:pt x="1541778" y="5099684"/>
                  </a:moveTo>
                  <a:lnTo>
                    <a:pt x="1541778" y="5223366"/>
                  </a:lnTo>
                  <a:lnTo>
                    <a:pt x="1543866" y="5233639"/>
                  </a:lnTo>
                  <a:lnTo>
                    <a:pt x="1549555" y="5242019"/>
                  </a:lnTo>
                  <a:lnTo>
                    <a:pt x="1557981" y="5247663"/>
                  </a:lnTo>
                  <a:lnTo>
                    <a:pt x="1568279" y="5249732"/>
                  </a:lnTo>
                  <a:lnTo>
                    <a:pt x="1571934" y="5249732"/>
                  </a:lnTo>
                  <a:lnTo>
                    <a:pt x="1575462" y="5248978"/>
                  </a:lnTo>
                  <a:lnTo>
                    <a:pt x="1578677" y="5247585"/>
                  </a:lnTo>
                  <a:lnTo>
                    <a:pt x="1934394" y="5125955"/>
                  </a:lnTo>
                  <a:lnTo>
                    <a:pt x="1934394" y="4873712"/>
                  </a:lnTo>
                  <a:lnTo>
                    <a:pt x="1555714" y="5076439"/>
                  </a:lnTo>
                  <a:lnTo>
                    <a:pt x="1550012" y="5080505"/>
                  </a:lnTo>
                  <a:lnTo>
                    <a:pt x="1545613" y="5085929"/>
                  </a:lnTo>
                  <a:lnTo>
                    <a:pt x="1542780" y="5092419"/>
                  </a:lnTo>
                  <a:lnTo>
                    <a:pt x="1541778" y="5099684"/>
                  </a:lnTo>
                </a:path>
                <a:path w="4931410" h="5567680">
                  <a:moveTo>
                    <a:pt x="554907" y="3603049"/>
                  </a:moveTo>
                  <a:lnTo>
                    <a:pt x="1504103" y="3675288"/>
                  </a:lnTo>
                  <a:lnTo>
                    <a:pt x="1504103" y="3431839"/>
                  </a:lnTo>
                  <a:lnTo>
                    <a:pt x="555651" y="3431839"/>
                  </a:lnTo>
                  <a:lnTo>
                    <a:pt x="545386" y="3433926"/>
                  </a:lnTo>
                  <a:lnTo>
                    <a:pt x="537006" y="3439609"/>
                  </a:lnTo>
                  <a:lnTo>
                    <a:pt x="531356" y="3448025"/>
                  </a:lnTo>
                  <a:lnTo>
                    <a:pt x="529285" y="3458310"/>
                  </a:lnTo>
                  <a:lnTo>
                    <a:pt x="529285" y="3576788"/>
                  </a:lnTo>
                  <a:lnTo>
                    <a:pt x="531283" y="3586902"/>
                  </a:lnTo>
                  <a:lnTo>
                    <a:pt x="536748" y="3595180"/>
                  </a:lnTo>
                  <a:lnTo>
                    <a:pt x="544887" y="3600827"/>
                  </a:lnTo>
                  <a:lnTo>
                    <a:pt x="554907" y="3603049"/>
                  </a:lnTo>
                </a:path>
                <a:path w="4931410" h="5567680">
                  <a:moveTo>
                    <a:pt x="550091" y="3919741"/>
                  </a:moveTo>
                  <a:lnTo>
                    <a:pt x="1504103" y="4125787"/>
                  </a:lnTo>
                  <a:lnTo>
                    <a:pt x="1504103" y="3873554"/>
                  </a:lnTo>
                  <a:lnTo>
                    <a:pt x="558331" y="3743861"/>
                  </a:lnTo>
                  <a:lnTo>
                    <a:pt x="557473" y="3743757"/>
                  </a:lnTo>
                  <a:lnTo>
                    <a:pt x="556509" y="3743757"/>
                  </a:lnTo>
                  <a:lnTo>
                    <a:pt x="555651" y="3743757"/>
                  </a:lnTo>
                  <a:lnTo>
                    <a:pt x="545386" y="3745828"/>
                  </a:lnTo>
                  <a:lnTo>
                    <a:pt x="537006" y="3751478"/>
                  </a:lnTo>
                  <a:lnTo>
                    <a:pt x="531356" y="3759858"/>
                  </a:lnTo>
                  <a:lnTo>
                    <a:pt x="529285" y="3770122"/>
                  </a:lnTo>
                  <a:lnTo>
                    <a:pt x="529285" y="3893909"/>
                  </a:lnTo>
                  <a:lnTo>
                    <a:pt x="530862" y="3902916"/>
                  </a:lnTo>
                  <a:lnTo>
                    <a:pt x="535223" y="3910602"/>
                  </a:lnTo>
                  <a:lnTo>
                    <a:pt x="541817" y="3916400"/>
                  </a:lnTo>
                  <a:lnTo>
                    <a:pt x="550091" y="3919741"/>
                  </a:lnTo>
                </a:path>
                <a:path w="4931410" h="5567680">
                  <a:moveTo>
                    <a:pt x="529285" y="4223061"/>
                  </a:moveTo>
                  <a:lnTo>
                    <a:pt x="1504103" y="4594820"/>
                  </a:lnTo>
                  <a:lnTo>
                    <a:pt x="1504103" y="4324639"/>
                  </a:lnTo>
                  <a:lnTo>
                    <a:pt x="563043" y="4062679"/>
                  </a:lnTo>
                  <a:lnTo>
                    <a:pt x="560687" y="4062030"/>
                  </a:lnTo>
                  <a:lnTo>
                    <a:pt x="558237" y="4061642"/>
                  </a:lnTo>
                  <a:lnTo>
                    <a:pt x="555651" y="4061642"/>
                  </a:lnTo>
                  <a:lnTo>
                    <a:pt x="545403" y="4063703"/>
                  </a:lnTo>
                  <a:lnTo>
                    <a:pt x="537049" y="4069327"/>
                  </a:lnTo>
                  <a:lnTo>
                    <a:pt x="531405" y="4077673"/>
                  </a:lnTo>
                  <a:lnTo>
                    <a:pt x="529285" y="4087903"/>
                  </a:lnTo>
                  <a:lnTo>
                    <a:pt x="529285" y="4223061"/>
                  </a:lnTo>
                </a:path>
                <a:path w="4931410" h="5567680">
                  <a:moveTo>
                    <a:pt x="1887066" y="4250652"/>
                  </a:moveTo>
                  <a:lnTo>
                    <a:pt x="1892961" y="4245783"/>
                  </a:lnTo>
                  <a:lnTo>
                    <a:pt x="1896720" y="4238433"/>
                  </a:lnTo>
                  <a:lnTo>
                    <a:pt x="1896720" y="4230234"/>
                  </a:lnTo>
                  <a:lnTo>
                    <a:pt x="1896720" y="4102960"/>
                  </a:lnTo>
                  <a:lnTo>
                    <a:pt x="1894631" y="4092696"/>
                  </a:lnTo>
                  <a:lnTo>
                    <a:pt x="1888942" y="4084316"/>
                  </a:lnTo>
                  <a:lnTo>
                    <a:pt x="1880517" y="4078666"/>
                  </a:lnTo>
                  <a:lnTo>
                    <a:pt x="1870218" y="4076595"/>
                  </a:lnTo>
                  <a:lnTo>
                    <a:pt x="1864428" y="4076595"/>
                  </a:lnTo>
                  <a:lnTo>
                    <a:pt x="1859182" y="4078417"/>
                  </a:lnTo>
                  <a:lnTo>
                    <a:pt x="1854679" y="4081694"/>
                  </a:lnTo>
                  <a:lnTo>
                    <a:pt x="1504103" y="4324639"/>
                  </a:lnTo>
                  <a:lnTo>
                    <a:pt x="1504103" y="4594820"/>
                  </a:lnTo>
                  <a:lnTo>
                    <a:pt x="1887066" y="4250652"/>
                  </a:lnTo>
                </a:path>
                <a:path w="4931410" h="5567680">
                  <a:moveTo>
                    <a:pt x="1896720" y="3579573"/>
                  </a:moveTo>
                  <a:lnTo>
                    <a:pt x="1896720" y="3458079"/>
                  </a:lnTo>
                  <a:lnTo>
                    <a:pt x="1894583" y="3447879"/>
                  </a:lnTo>
                  <a:lnTo>
                    <a:pt x="1888899" y="3439537"/>
                  </a:lnTo>
                  <a:lnTo>
                    <a:pt x="1880500" y="3433906"/>
                  </a:lnTo>
                  <a:lnTo>
                    <a:pt x="1870218" y="3431839"/>
                  </a:lnTo>
                  <a:lnTo>
                    <a:pt x="1504103" y="3431839"/>
                  </a:lnTo>
                  <a:lnTo>
                    <a:pt x="1504103" y="3675288"/>
                  </a:lnTo>
                  <a:lnTo>
                    <a:pt x="1874930" y="3605614"/>
                  </a:lnTo>
                  <a:lnTo>
                    <a:pt x="1883547" y="3602424"/>
                  </a:lnTo>
                  <a:lnTo>
                    <a:pt x="1890458" y="3596618"/>
                  </a:lnTo>
                  <a:lnTo>
                    <a:pt x="1895053" y="3588800"/>
                  </a:lnTo>
                  <a:lnTo>
                    <a:pt x="1896720" y="3579573"/>
                  </a:lnTo>
                </a:path>
                <a:path w="4931410" h="5567680">
                  <a:moveTo>
                    <a:pt x="1896720" y="3899815"/>
                  </a:moveTo>
                  <a:lnTo>
                    <a:pt x="1896720" y="3776133"/>
                  </a:lnTo>
                  <a:lnTo>
                    <a:pt x="1894631" y="3765861"/>
                  </a:lnTo>
                  <a:lnTo>
                    <a:pt x="1888942" y="3757485"/>
                  </a:lnTo>
                  <a:lnTo>
                    <a:pt x="1880517" y="3751844"/>
                  </a:lnTo>
                  <a:lnTo>
                    <a:pt x="1870218" y="3749777"/>
                  </a:lnTo>
                  <a:lnTo>
                    <a:pt x="1866564" y="3749777"/>
                  </a:lnTo>
                  <a:lnTo>
                    <a:pt x="1863035" y="3750521"/>
                  </a:lnTo>
                  <a:lnTo>
                    <a:pt x="1859820" y="3751913"/>
                  </a:lnTo>
                  <a:lnTo>
                    <a:pt x="1504103" y="3873554"/>
                  </a:lnTo>
                  <a:lnTo>
                    <a:pt x="1504103" y="4125787"/>
                  </a:lnTo>
                  <a:lnTo>
                    <a:pt x="1882783" y="3923060"/>
                  </a:lnTo>
                  <a:lnTo>
                    <a:pt x="1888486" y="3918994"/>
                  </a:lnTo>
                  <a:lnTo>
                    <a:pt x="1892885" y="3913570"/>
                  </a:lnTo>
                  <a:lnTo>
                    <a:pt x="1895717" y="3907079"/>
                  </a:lnTo>
                  <a:lnTo>
                    <a:pt x="1896720" y="3899815"/>
                  </a:lnTo>
                </a:path>
                <a:path w="4931410" h="5567680">
                  <a:moveTo>
                    <a:pt x="4376016" y="778339"/>
                  </a:moveTo>
                  <a:lnTo>
                    <a:pt x="3426820" y="706100"/>
                  </a:lnTo>
                  <a:lnTo>
                    <a:pt x="3426820" y="949549"/>
                  </a:lnTo>
                  <a:lnTo>
                    <a:pt x="4375273" y="949549"/>
                  </a:lnTo>
                  <a:lnTo>
                    <a:pt x="4385537" y="947462"/>
                  </a:lnTo>
                  <a:lnTo>
                    <a:pt x="4393917" y="941780"/>
                  </a:lnTo>
                  <a:lnTo>
                    <a:pt x="4399567" y="933368"/>
                  </a:lnTo>
                  <a:lnTo>
                    <a:pt x="4401638" y="923089"/>
                  </a:lnTo>
                  <a:lnTo>
                    <a:pt x="4401638" y="804611"/>
                  </a:lnTo>
                  <a:lnTo>
                    <a:pt x="4399640" y="794491"/>
                  </a:lnTo>
                  <a:lnTo>
                    <a:pt x="4394175" y="786209"/>
                  </a:lnTo>
                  <a:lnTo>
                    <a:pt x="4386036" y="780561"/>
                  </a:lnTo>
                  <a:lnTo>
                    <a:pt x="4376016" y="778339"/>
                  </a:lnTo>
                </a:path>
                <a:path w="4931410" h="5567680">
                  <a:moveTo>
                    <a:pt x="4380833" y="461647"/>
                  </a:moveTo>
                  <a:lnTo>
                    <a:pt x="3426820" y="255601"/>
                  </a:lnTo>
                  <a:lnTo>
                    <a:pt x="3426820" y="507845"/>
                  </a:lnTo>
                  <a:lnTo>
                    <a:pt x="4372592" y="637527"/>
                  </a:lnTo>
                  <a:lnTo>
                    <a:pt x="4373451" y="637631"/>
                  </a:lnTo>
                  <a:lnTo>
                    <a:pt x="4374403" y="637631"/>
                  </a:lnTo>
                  <a:lnTo>
                    <a:pt x="4375273" y="637631"/>
                  </a:lnTo>
                  <a:lnTo>
                    <a:pt x="4385537" y="635560"/>
                  </a:lnTo>
                  <a:lnTo>
                    <a:pt x="4393917" y="629910"/>
                  </a:lnTo>
                  <a:lnTo>
                    <a:pt x="4399567" y="621530"/>
                  </a:lnTo>
                  <a:lnTo>
                    <a:pt x="4401638" y="611266"/>
                  </a:lnTo>
                  <a:lnTo>
                    <a:pt x="4401638" y="487489"/>
                  </a:lnTo>
                  <a:lnTo>
                    <a:pt x="4400060" y="478476"/>
                  </a:lnTo>
                  <a:lnTo>
                    <a:pt x="4395696" y="470787"/>
                  </a:lnTo>
                  <a:lnTo>
                    <a:pt x="4389102" y="464989"/>
                  </a:lnTo>
                  <a:lnTo>
                    <a:pt x="4380833" y="461647"/>
                  </a:lnTo>
                </a:path>
                <a:path w="4931410" h="5567680">
                  <a:moveTo>
                    <a:pt x="3426820" y="0"/>
                  </a:moveTo>
                  <a:lnTo>
                    <a:pt x="3426820" y="56748"/>
                  </a:lnTo>
                  <a:lnTo>
                    <a:pt x="4367870" y="318720"/>
                  </a:lnTo>
                  <a:lnTo>
                    <a:pt x="4370236" y="319358"/>
                  </a:lnTo>
                  <a:lnTo>
                    <a:pt x="4372686" y="319746"/>
                  </a:lnTo>
                  <a:lnTo>
                    <a:pt x="4375273" y="319746"/>
                  </a:lnTo>
                  <a:lnTo>
                    <a:pt x="4385521" y="317686"/>
                  </a:lnTo>
                  <a:lnTo>
                    <a:pt x="4393874" y="312065"/>
                  </a:lnTo>
                  <a:lnTo>
                    <a:pt x="4399518" y="303719"/>
                  </a:lnTo>
                  <a:lnTo>
                    <a:pt x="4401638" y="293485"/>
                  </a:lnTo>
                  <a:lnTo>
                    <a:pt x="4401638" y="158337"/>
                  </a:lnTo>
                  <a:lnTo>
                    <a:pt x="4015499" y="0"/>
                  </a:lnTo>
                </a:path>
                <a:path w="4931410" h="5567680">
                  <a:moveTo>
                    <a:pt x="3189330" y="0"/>
                  </a:moveTo>
                  <a:lnTo>
                    <a:pt x="3043858" y="130736"/>
                  </a:lnTo>
                  <a:lnTo>
                    <a:pt x="3037962" y="135605"/>
                  </a:lnTo>
                  <a:lnTo>
                    <a:pt x="3034203" y="142955"/>
                  </a:lnTo>
                  <a:lnTo>
                    <a:pt x="3034203" y="151154"/>
                  </a:lnTo>
                  <a:lnTo>
                    <a:pt x="3034203" y="278428"/>
                  </a:lnTo>
                  <a:lnTo>
                    <a:pt x="3036292" y="288692"/>
                  </a:lnTo>
                  <a:lnTo>
                    <a:pt x="3041981" y="297072"/>
                  </a:lnTo>
                  <a:lnTo>
                    <a:pt x="3050406" y="302722"/>
                  </a:lnTo>
                  <a:lnTo>
                    <a:pt x="3060705" y="304793"/>
                  </a:lnTo>
                  <a:lnTo>
                    <a:pt x="3066496" y="304793"/>
                  </a:lnTo>
                  <a:lnTo>
                    <a:pt x="3071742" y="302971"/>
                  </a:lnTo>
                  <a:lnTo>
                    <a:pt x="3076244" y="299694"/>
                  </a:lnTo>
                  <a:lnTo>
                    <a:pt x="3426820" y="56748"/>
                  </a:lnTo>
                  <a:lnTo>
                    <a:pt x="3426820" y="0"/>
                  </a:lnTo>
                </a:path>
                <a:path w="4931410" h="5567680">
                  <a:moveTo>
                    <a:pt x="3034203" y="801815"/>
                  </a:moveTo>
                  <a:lnTo>
                    <a:pt x="3034203" y="923308"/>
                  </a:lnTo>
                  <a:lnTo>
                    <a:pt x="3036340" y="933513"/>
                  </a:lnTo>
                  <a:lnTo>
                    <a:pt x="3042024" y="941855"/>
                  </a:lnTo>
                  <a:lnTo>
                    <a:pt x="3050423" y="947483"/>
                  </a:lnTo>
                  <a:lnTo>
                    <a:pt x="3060705" y="949549"/>
                  </a:lnTo>
                  <a:lnTo>
                    <a:pt x="3426820" y="949549"/>
                  </a:lnTo>
                  <a:lnTo>
                    <a:pt x="3426820" y="706100"/>
                  </a:lnTo>
                  <a:lnTo>
                    <a:pt x="3055993" y="775774"/>
                  </a:lnTo>
                  <a:lnTo>
                    <a:pt x="3047376" y="778964"/>
                  </a:lnTo>
                  <a:lnTo>
                    <a:pt x="3040465" y="784770"/>
                  </a:lnTo>
                  <a:lnTo>
                    <a:pt x="3035871" y="792588"/>
                  </a:lnTo>
                  <a:lnTo>
                    <a:pt x="3034203" y="801815"/>
                  </a:lnTo>
                </a:path>
                <a:path w="4931410" h="5567680">
                  <a:moveTo>
                    <a:pt x="3034203" y="481573"/>
                  </a:moveTo>
                  <a:lnTo>
                    <a:pt x="3034203" y="605255"/>
                  </a:lnTo>
                  <a:lnTo>
                    <a:pt x="3036292" y="615528"/>
                  </a:lnTo>
                  <a:lnTo>
                    <a:pt x="3041981" y="623908"/>
                  </a:lnTo>
                  <a:lnTo>
                    <a:pt x="3050406" y="629553"/>
                  </a:lnTo>
                  <a:lnTo>
                    <a:pt x="3060705" y="631621"/>
                  </a:lnTo>
                  <a:lnTo>
                    <a:pt x="3064349" y="631621"/>
                  </a:lnTo>
                  <a:lnTo>
                    <a:pt x="3067888" y="630867"/>
                  </a:lnTo>
                  <a:lnTo>
                    <a:pt x="3071103" y="629475"/>
                  </a:lnTo>
                  <a:lnTo>
                    <a:pt x="3426820" y="507845"/>
                  </a:lnTo>
                  <a:lnTo>
                    <a:pt x="3426820" y="255601"/>
                  </a:lnTo>
                  <a:lnTo>
                    <a:pt x="3048140" y="458328"/>
                  </a:lnTo>
                  <a:lnTo>
                    <a:pt x="3042437" y="462394"/>
                  </a:lnTo>
                  <a:lnTo>
                    <a:pt x="3038038" y="467818"/>
                  </a:lnTo>
                  <a:lnTo>
                    <a:pt x="3035206" y="474309"/>
                  </a:lnTo>
                  <a:lnTo>
                    <a:pt x="3034203" y="481573"/>
                  </a:lnTo>
                </a:path>
                <a:path w="4931410" h="5567680">
                  <a:moveTo>
                    <a:pt x="4708614" y="0"/>
                  </a:moveTo>
                  <a:lnTo>
                    <a:pt x="4563141" y="130736"/>
                  </a:lnTo>
                  <a:lnTo>
                    <a:pt x="4557246" y="135605"/>
                  </a:lnTo>
                  <a:lnTo>
                    <a:pt x="4553497" y="142955"/>
                  </a:lnTo>
                  <a:lnTo>
                    <a:pt x="4553497" y="151154"/>
                  </a:lnTo>
                  <a:lnTo>
                    <a:pt x="4553497" y="278428"/>
                  </a:lnTo>
                  <a:lnTo>
                    <a:pt x="4555584" y="288692"/>
                  </a:lnTo>
                  <a:lnTo>
                    <a:pt x="4561269" y="297072"/>
                  </a:lnTo>
                  <a:lnTo>
                    <a:pt x="4569692" y="302722"/>
                  </a:lnTo>
                  <a:lnTo>
                    <a:pt x="4579989" y="304793"/>
                  </a:lnTo>
                  <a:lnTo>
                    <a:pt x="4585779" y="304793"/>
                  </a:lnTo>
                  <a:lnTo>
                    <a:pt x="4591025" y="302971"/>
                  </a:lnTo>
                  <a:lnTo>
                    <a:pt x="4595538" y="299694"/>
                  </a:lnTo>
                  <a:lnTo>
                    <a:pt x="4930917" y="67272"/>
                  </a:lnTo>
                </a:path>
                <a:path w="4931410" h="5567680">
                  <a:moveTo>
                    <a:pt x="4930917" y="708954"/>
                  </a:moveTo>
                  <a:lnTo>
                    <a:pt x="4575277" y="775774"/>
                  </a:lnTo>
                  <a:lnTo>
                    <a:pt x="4553497" y="801815"/>
                  </a:lnTo>
                  <a:lnTo>
                    <a:pt x="4553497" y="923308"/>
                  </a:lnTo>
                  <a:lnTo>
                    <a:pt x="4555628" y="933513"/>
                  </a:lnTo>
                  <a:lnTo>
                    <a:pt x="4561309" y="941855"/>
                  </a:lnTo>
                  <a:lnTo>
                    <a:pt x="4569706" y="947483"/>
                  </a:lnTo>
                  <a:lnTo>
                    <a:pt x="4579989" y="949549"/>
                  </a:lnTo>
                  <a:lnTo>
                    <a:pt x="4930917" y="949549"/>
                  </a:lnTo>
                </a:path>
                <a:path w="4931410" h="5567680">
                  <a:moveTo>
                    <a:pt x="4930917" y="263731"/>
                  </a:moveTo>
                  <a:lnTo>
                    <a:pt x="4567424" y="458328"/>
                  </a:lnTo>
                  <a:lnTo>
                    <a:pt x="4553497" y="481573"/>
                  </a:lnTo>
                  <a:lnTo>
                    <a:pt x="4553497" y="605255"/>
                  </a:lnTo>
                  <a:lnTo>
                    <a:pt x="4555584" y="615528"/>
                  </a:lnTo>
                  <a:lnTo>
                    <a:pt x="4561269" y="623908"/>
                  </a:lnTo>
                  <a:lnTo>
                    <a:pt x="4569692" y="629553"/>
                  </a:lnTo>
                  <a:lnTo>
                    <a:pt x="4579989" y="631621"/>
                  </a:lnTo>
                  <a:lnTo>
                    <a:pt x="4583643" y="631621"/>
                  </a:lnTo>
                  <a:lnTo>
                    <a:pt x="4587172" y="630867"/>
                  </a:lnTo>
                  <a:lnTo>
                    <a:pt x="4590397" y="629475"/>
                  </a:lnTo>
                  <a:lnTo>
                    <a:pt x="4930917" y="513037"/>
                  </a:lnTo>
                </a:path>
                <a:path w="4931410" h="5567680">
                  <a:moveTo>
                    <a:pt x="4376016" y="3087400"/>
                  </a:moveTo>
                  <a:lnTo>
                    <a:pt x="3426820" y="3015161"/>
                  </a:lnTo>
                  <a:lnTo>
                    <a:pt x="3426820" y="3258609"/>
                  </a:lnTo>
                  <a:lnTo>
                    <a:pt x="4375273" y="3258609"/>
                  </a:lnTo>
                  <a:lnTo>
                    <a:pt x="4385537" y="3256523"/>
                  </a:lnTo>
                  <a:lnTo>
                    <a:pt x="4393917" y="3250840"/>
                  </a:lnTo>
                  <a:lnTo>
                    <a:pt x="4399567" y="3242424"/>
                  </a:lnTo>
                  <a:lnTo>
                    <a:pt x="4401638" y="3232139"/>
                  </a:lnTo>
                  <a:lnTo>
                    <a:pt x="4401638" y="3113671"/>
                  </a:lnTo>
                  <a:lnTo>
                    <a:pt x="4399640" y="3103547"/>
                  </a:lnTo>
                  <a:lnTo>
                    <a:pt x="4394175" y="3095266"/>
                  </a:lnTo>
                  <a:lnTo>
                    <a:pt x="4386036" y="3089620"/>
                  </a:lnTo>
                  <a:lnTo>
                    <a:pt x="4376016" y="3087400"/>
                  </a:lnTo>
                </a:path>
                <a:path w="4931410" h="5567680">
                  <a:moveTo>
                    <a:pt x="4380833" y="2770697"/>
                  </a:moveTo>
                  <a:lnTo>
                    <a:pt x="3426820" y="2564662"/>
                  </a:lnTo>
                  <a:lnTo>
                    <a:pt x="3426820" y="2816895"/>
                  </a:lnTo>
                  <a:lnTo>
                    <a:pt x="4372592" y="2946587"/>
                  </a:lnTo>
                  <a:lnTo>
                    <a:pt x="4373451" y="2946681"/>
                  </a:lnTo>
                  <a:lnTo>
                    <a:pt x="4374403" y="2946681"/>
                  </a:lnTo>
                  <a:lnTo>
                    <a:pt x="4375273" y="2946681"/>
                  </a:lnTo>
                  <a:lnTo>
                    <a:pt x="4385537" y="2944611"/>
                  </a:lnTo>
                  <a:lnTo>
                    <a:pt x="4393917" y="2938964"/>
                  </a:lnTo>
                  <a:lnTo>
                    <a:pt x="4399567" y="2930584"/>
                  </a:lnTo>
                  <a:lnTo>
                    <a:pt x="4401638" y="2920316"/>
                  </a:lnTo>
                  <a:lnTo>
                    <a:pt x="4401638" y="2796539"/>
                  </a:lnTo>
                  <a:lnTo>
                    <a:pt x="4400060" y="2787528"/>
                  </a:lnTo>
                  <a:lnTo>
                    <a:pt x="4395696" y="2779841"/>
                  </a:lnTo>
                  <a:lnTo>
                    <a:pt x="4389102" y="2774043"/>
                  </a:lnTo>
                  <a:lnTo>
                    <a:pt x="4380833" y="2770697"/>
                  </a:lnTo>
                </a:path>
                <a:path w="4931410" h="5567680">
                  <a:moveTo>
                    <a:pt x="4401638" y="2467387"/>
                  </a:moveTo>
                  <a:lnTo>
                    <a:pt x="3426820" y="2095629"/>
                  </a:lnTo>
                  <a:lnTo>
                    <a:pt x="3426820" y="2365799"/>
                  </a:lnTo>
                  <a:lnTo>
                    <a:pt x="4367870" y="2627770"/>
                  </a:lnTo>
                  <a:lnTo>
                    <a:pt x="4370236" y="2628419"/>
                  </a:lnTo>
                  <a:lnTo>
                    <a:pt x="4372686" y="2628806"/>
                  </a:lnTo>
                  <a:lnTo>
                    <a:pt x="4375273" y="2628806"/>
                  </a:lnTo>
                  <a:lnTo>
                    <a:pt x="4385521" y="2626745"/>
                  </a:lnTo>
                  <a:lnTo>
                    <a:pt x="4393874" y="2621122"/>
                  </a:lnTo>
                  <a:lnTo>
                    <a:pt x="4399518" y="2612776"/>
                  </a:lnTo>
                  <a:lnTo>
                    <a:pt x="4401638" y="2602545"/>
                  </a:lnTo>
                  <a:lnTo>
                    <a:pt x="4401638" y="2467387"/>
                  </a:lnTo>
                </a:path>
                <a:path w="4931410" h="5567680">
                  <a:moveTo>
                    <a:pt x="3043858" y="2439786"/>
                  </a:moveTo>
                  <a:lnTo>
                    <a:pt x="3037962" y="2444665"/>
                  </a:lnTo>
                  <a:lnTo>
                    <a:pt x="3034203" y="2452005"/>
                  </a:lnTo>
                  <a:lnTo>
                    <a:pt x="3034203" y="2460204"/>
                  </a:lnTo>
                  <a:lnTo>
                    <a:pt x="3034203" y="2587488"/>
                  </a:lnTo>
                  <a:lnTo>
                    <a:pt x="3036292" y="2597752"/>
                  </a:lnTo>
                  <a:lnTo>
                    <a:pt x="3041981" y="2606133"/>
                  </a:lnTo>
                  <a:lnTo>
                    <a:pt x="3050406" y="2611782"/>
                  </a:lnTo>
                  <a:lnTo>
                    <a:pt x="3060705" y="2613854"/>
                  </a:lnTo>
                  <a:lnTo>
                    <a:pt x="3066496" y="2613854"/>
                  </a:lnTo>
                  <a:lnTo>
                    <a:pt x="3071742" y="2612032"/>
                  </a:lnTo>
                  <a:lnTo>
                    <a:pt x="3076244" y="2608755"/>
                  </a:lnTo>
                  <a:lnTo>
                    <a:pt x="3426820" y="2365799"/>
                  </a:lnTo>
                  <a:lnTo>
                    <a:pt x="3426820" y="2095629"/>
                  </a:lnTo>
                  <a:lnTo>
                    <a:pt x="3043858" y="2439786"/>
                  </a:lnTo>
                </a:path>
                <a:path w="4931410" h="5567680">
                  <a:moveTo>
                    <a:pt x="3034203" y="3110875"/>
                  </a:moveTo>
                  <a:lnTo>
                    <a:pt x="3034203" y="3232369"/>
                  </a:lnTo>
                  <a:lnTo>
                    <a:pt x="3036340" y="3242570"/>
                  </a:lnTo>
                  <a:lnTo>
                    <a:pt x="3042024" y="3250912"/>
                  </a:lnTo>
                  <a:lnTo>
                    <a:pt x="3050423" y="3256543"/>
                  </a:lnTo>
                  <a:lnTo>
                    <a:pt x="3060705" y="3258609"/>
                  </a:lnTo>
                  <a:lnTo>
                    <a:pt x="3426820" y="3258609"/>
                  </a:lnTo>
                  <a:lnTo>
                    <a:pt x="3426820" y="3015161"/>
                  </a:lnTo>
                  <a:lnTo>
                    <a:pt x="3055993" y="3084834"/>
                  </a:lnTo>
                  <a:lnTo>
                    <a:pt x="3047376" y="3088024"/>
                  </a:lnTo>
                  <a:lnTo>
                    <a:pt x="3040465" y="3093830"/>
                  </a:lnTo>
                  <a:lnTo>
                    <a:pt x="3035871" y="3101648"/>
                  </a:lnTo>
                  <a:lnTo>
                    <a:pt x="3034203" y="3110875"/>
                  </a:lnTo>
                </a:path>
                <a:path w="4931410" h="5567680">
                  <a:moveTo>
                    <a:pt x="3034203" y="2790634"/>
                  </a:moveTo>
                  <a:lnTo>
                    <a:pt x="3034203" y="2914305"/>
                  </a:lnTo>
                  <a:lnTo>
                    <a:pt x="3036292" y="2924585"/>
                  </a:lnTo>
                  <a:lnTo>
                    <a:pt x="3041981" y="2932967"/>
                  </a:lnTo>
                  <a:lnTo>
                    <a:pt x="3050406" y="2938613"/>
                  </a:lnTo>
                  <a:lnTo>
                    <a:pt x="3060705" y="2940682"/>
                  </a:lnTo>
                  <a:lnTo>
                    <a:pt x="3064349" y="2940682"/>
                  </a:lnTo>
                  <a:lnTo>
                    <a:pt x="3067888" y="2939928"/>
                  </a:lnTo>
                  <a:lnTo>
                    <a:pt x="3071103" y="2938535"/>
                  </a:lnTo>
                  <a:lnTo>
                    <a:pt x="3426820" y="2816895"/>
                  </a:lnTo>
                  <a:lnTo>
                    <a:pt x="3426820" y="2564662"/>
                  </a:lnTo>
                  <a:lnTo>
                    <a:pt x="3048140" y="2767388"/>
                  </a:lnTo>
                  <a:lnTo>
                    <a:pt x="3042437" y="2771455"/>
                  </a:lnTo>
                  <a:lnTo>
                    <a:pt x="3038038" y="2776879"/>
                  </a:lnTo>
                  <a:lnTo>
                    <a:pt x="3035206" y="2783369"/>
                  </a:lnTo>
                  <a:lnTo>
                    <a:pt x="3034203" y="2790634"/>
                  </a:lnTo>
                </a:path>
                <a:path w="4931410" h="5567680">
                  <a:moveTo>
                    <a:pt x="2047333" y="1293999"/>
                  </a:moveTo>
                  <a:lnTo>
                    <a:pt x="2996529" y="1366237"/>
                  </a:lnTo>
                  <a:lnTo>
                    <a:pt x="2996529" y="1122789"/>
                  </a:lnTo>
                  <a:lnTo>
                    <a:pt x="2048076" y="1122789"/>
                  </a:lnTo>
                  <a:lnTo>
                    <a:pt x="2037812" y="1124875"/>
                  </a:lnTo>
                  <a:lnTo>
                    <a:pt x="2029432" y="1130557"/>
                  </a:lnTo>
                  <a:lnTo>
                    <a:pt x="2023782" y="1138970"/>
                  </a:lnTo>
                  <a:lnTo>
                    <a:pt x="2021711" y="1149249"/>
                  </a:lnTo>
                  <a:lnTo>
                    <a:pt x="2021711" y="1267727"/>
                  </a:lnTo>
                  <a:lnTo>
                    <a:pt x="2023709" y="1277847"/>
                  </a:lnTo>
                  <a:lnTo>
                    <a:pt x="2029174" y="1286129"/>
                  </a:lnTo>
                  <a:lnTo>
                    <a:pt x="2037313" y="1291777"/>
                  </a:lnTo>
                  <a:lnTo>
                    <a:pt x="2047333" y="1293999"/>
                  </a:lnTo>
                </a:path>
                <a:path w="4931410" h="5567680">
                  <a:moveTo>
                    <a:pt x="2042516" y="1610691"/>
                  </a:moveTo>
                  <a:lnTo>
                    <a:pt x="2996529" y="1816737"/>
                  </a:lnTo>
                  <a:lnTo>
                    <a:pt x="2996529" y="1564493"/>
                  </a:lnTo>
                  <a:lnTo>
                    <a:pt x="2050757" y="1434811"/>
                  </a:lnTo>
                  <a:lnTo>
                    <a:pt x="2049898" y="1434707"/>
                  </a:lnTo>
                  <a:lnTo>
                    <a:pt x="2048935" y="1434707"/>
                  </a:lnTo>
                  <a:lnTo>
                    <a:pt x="2048076" y="1434707"/>
                  </a:lnTo>
                  <a:lnTo>
                    <a:pt x="2037812" y="1436778"/>
                  </a:lnTo>
                  <a:lnTo>
                    <a:pt x="2029432" y="1442428"/>
                  </a:lnTo>
                  <a:lnTo>
                    <a:pt x="2023782" y="1450808"/>
                  </a:lnTo>
                  <a:lnTo>
                    <a:pt x="2021711" y="1461072"/>
                  </a:lnTo>
                  <a:lnTo>
                    <a:pt x="2021711" y="1584849"/>
                  </a:lnTo>
                  <a:lnTo>
                    <a:pt x="2023287" y="1593862"/>
                  </a:lnTo>
                  <a:lnTo>
                    <a:pt x="2027649" y="1601551"/>
                  </a:lnTo>
                  <a:lnTo>
                    <a:pt x="2034243" y="1607349"/>
                  </a:lnTo>
                  <a:lnTo>
                    <a:pt x="2042516" y="1610691"/>
                  </a:lnTo>
                </a:path>
                <a:path w="4931410" h="5567680">
                  <a:moveTo>
                    <a:pt x="2021711" y="1914001"/>
                  </a:moveTo>
                  <a:lnTo>
                    <a:pt x="2996529" y="2285770"/>
                  </a:lnTo>
                  <a:lnTo>
                    <a:pt x="2996529" y="2015589"/>
                  </a:lnTo>
                  <a:lnTo>
                    <a:pt x="2055469" y="1753618"/>
                  </a:lnTo>
                  <a:lnTo>
                    <a:pt x="2053113" y="1752969"/>
                  </a:lnTo>
                  <a:lnTo>
                    <a:pt x="2050652" y="1752592"/>
                  </a:lnTo>
                  <a:lnTo>
                    <a:pt x="2048076" y="1752592"/>
                  </a:lnTo>
                  <a:lnTo>
                    <a:pt x="2037828" y="1754653"/>
                  </a:lnTo>
                  <a:lnTo>
                    <a:pt x="2029475" y="1760276"/>
                  </a:lnTo>
                  <a:lnTo>
                    <a:pt x="2023831" y="1768623"/>
                  </a:lnTo>
                  <a:lnTo>
                    <a:pt x="2021711" y="1778853"/>
                  </a:lnTo>
                  <a:lnTo>
                    <a:pt x="2021711" y="1914001"/>
                  </a:lnTo>
                </a:path>
                <a:path w="4931410" h="5567680">
                  <a:moveTo>
                    <a:pt x="3379491" y="1941602"/>
                  </a:moveTo>
                  <a:lnTo>
                    <a:pt x="3385386" y="1936733"/>
                  </a:lnTo>
                  <a:lnTo>
                    <a:pt x="3389145" y="1929383"/>
                  </a:lnTo>
                  <a:lnTo>
                    <a:pt x="3389145" y="1921194"/>
                  </a:lnTo>
                  <a:lnTo>
                    <a:pt x="3389145" y="1793910"/>
                  </a:lnTo>
                  <a:lnTo>
                    <a:pt x="3387057" y="1783642"/>
                  </a:lnTo>
                  <a:lnTo>
                    <a:pt x="3381368" y="1775262"/>
                  </a:lnTo>
                  <a:lnTo>
                    <a:pt x="3372942" y="1769615"/>
                  </a:lnTo>
                  <a:lnTo>
                    <a:pt x="3362644" y="1767545"/>
                  </a:lnTo>
                  <a:lnTo>
                    <a:pt x="3356853" y="1767545"/>
                  </a:lnTo>
                  <a:lnTo>
                    <a:pt x="3351607" y="1769367"/>
                  </a:lnTo>
                  <a:lnTo>
                    <a:pt x="3347105" y="1772644"/>
                  </a:lnTo>
                  <a:lnTo>
                    <a:pt x="2996529" y="2015589"/>
                  </a:lnTo>
                  <a:lnTo>
                    <a:pt x="2996529" y="2285770"/>
                  </a:lnTo>
                  <a:lnTo>
                    <a:pt x="3379491" y="1941602"/>
                  </a:lnTo>
                </a:path>
                <a:path w="4931410" h="5567680">
                  <a:moveTo>
                    <a:pt x="3389145" y="1270523"/>
                  </a:moveTo>
                  <a:lnTo>
                    <a:pt x="3389145" y="1149029"/>
                  </a:lnTo>
                  <a:lnTo>
                    <a:pt x="3387009" y="1138825"/>
                  </a:lnTo>
                  <a:lnTo>
                    <a:pt x="3381325" y="1130483"/>
                  </a:lnTo>
                  <a:lnTo>
                    <a:pt x="3372926" y="1124854"/>
                  </a:lnTo>
                  <a:lnTo>
                    <a:pt x="3362644" y="1122789"/>
                  </a:lnTo>
                  <a:lnTo>
                    <a:pt x="2996529" y="1122789"/>
                  </a:lnTo>
                  <a:lnTo>
                    <a:pt x="2996529" y="1366237"/>
                  </a:lnTo>
                  <a:lnTo>
                    <a:pt x="3367356" y="1296564"/>
                  </a:lnTo>
                  <a:lnTo>
                    <a:pt x="3375973" y="1293368"/>
                  </a:lnTo>
                  <a:lnTo>
                    <a:pt x="3382884" y="1287560"/>
                  </a:lnTo>
                  <a:lnTo>
                    <a:pt x="3387478" y="1279744"/>
                  </a:lnTo>
                  <a:lnTo>
                    <a:pt x="3389145" y="1270523"/>
                  </a:lnTo>
                </a:path>
                <a:path w="4931410" h="5567680">
                  <a:moveTo>
                    <a:pt x="3389145" y="1590765"/>
                  </a:moveTo>
                  <a:lnTo>
                    <a:pt x="3389145" y="1467083"/>
                  </a:lnTo>
                  <a:lnTo>
                    <a:pt x="3387057" y="1456809"/>
                  </a:lnTo>
                  <a:lnTo>
                    <a:pt x="3381368" y="1448430"/>
                  </a:lnTo>
                  <a:lnTo>
                    <a:pt x="3372942" y="1442785"/>
                  </a:lnTo>
                  <a:lnTo>
                    <a:pt x="3362644" y="1440717"/>
                  </a:lnTo>
                  <a:lnTo>
                    <a:pt x="3358989" y="1440717"/>
                  </a:lnTo>
                  <a:lnTo>
                    <a:pt x="3355461" y="1441471"/>
                  </a:lnTo>
                  <a:lnTo>
                    <a:pt x="3352246" y="1442863"/>
                  </a:lnTo>
                  <a:lnTo>
                    <a:pt x="2996529" y="1564493"/>
                  </a:lnTo>
                  <a:lnTo>
                    <a:pt x="2996529" y="1816737"/>
                  </a:lnTo>
                  <a:lnTo>
                    <a:pt x="3375209" y="1614010"/>
                  </a:lnTo>
                  <a:lnTo>
                    <a:pt x="3380911" y="1609944"/>
                  </a:lnTo>
                  <a:lnTo>
                    <a:pt x="3385311" y="1604519"/>
                  </a:lnTo>
                  <a:lnTo>
                    <a:pt x="3388143" y="1598029"/>
                  </a:lnTo>
                  <a:lnTo>
                    <a:pt x="3389145" y="1590765"/>
                  </a:lnTo>
                </a:path>
                <a:path w="4931410" h="5567680">
                  <a:moveTo>
                    <a:pt x="4930917" y="2109276"/>
                  </a:moveTo>
                  <a:lnTo>
                    <a:pt x="4563141" y="2439786"/>
                  </a:lnTo>
                  <a:lnTo>
                    <a:pt x="4557246" y="2444665"/>
                  </a:lnTo>
                  <a:lnTo>
                    <a:pt x="4553497" y="2452005"/>
                  </a:lnTo>
                  <a:lnTo>
                    <a:pt x="4553497" y="2460204"/>
                  </a:lnTo>
                  <a:lnTo>
                    <a:pt x="4553497" y="2587488"/>
                  </a:lnTo>
                  <a:lnTo>
                    <a:pt x="4555584" y="2597752"/>
                  </a:lnTo>
                  <a:lnTo>
                    <a:pt x="4561269" y="2606133"/>
                  </a:lnTo>
                  <a:lnTo>
                    <a:pt x="4569692" y="2611782"/>
                  </a:lnTo>
                  <a:lnTo>
                    <a:pt x="4579989" y="2613854"/>
                  </a:lnTo>
                  <a:lnTo>
                    <a:pt x="4585779" y="2613854"/>
                  </a:lnTo>
                  <a:lnTo>
                    <a:pt x="4591025" y="2612032"/>
                  </a:lnTo>
                  <a:lnTo>
                    <a:pt x="4595538" y="2608755"/>
                  </a:lnTo>
                  <a:lnTo>
                    <a:pt x="4930917" y="2376323"/>
                  </a:lnTo>
                </a:path>
                <a:path w="4931410" h="5567680">
                  <a:moveTo>
                    <a:pt x="4930917" y="3018014"/>
                  </a:moveTo>
                  <a:lnTo>
                    <a:pt x="4575277" y="3084834"/>
                  </a:lnTo>
                  <a:lnTo>
                    <a:pt x="4553497" y="3110875"/>
                  </a:lnTo>
                  <a:lnTo>
                    <a:pt x="4553497" y="3232369"/>
                  </a:lnTo>
                  <a:lnTo>
                    <a:pt x="4555628" y="3242570"/>
                  </a:lnTo>
                  <a:lnTo>
                    <a:pt x="4561309" y="3250912"/>
                  </a:lnTo>
                  <a:lnTo>
                    <a:pt x="4569706" y="3256543"/>
                  </a:lnTo>
                  <a:lnTo>
                    <a:pt x="4579989" y="3258609"/>
                  </a:lnTo>
                  <a:lnTo>
                    <a:pt x="4930917" y="3258609"/>
                  </a:lnTo>
                </a:path>
                <a:path w="4931410" h="5567680">
                  <a:moveTo>
                    <a:pt x="4930917" y="2572791"/>
                  </a:moveTo>
                  <a:lnTo>
                    <a:pt x="4567424" y="2767388"/>
                  </a:lnTo>
                  <a:lnTo>
                    <a:pt x="4553497" y="2790634"/>
                  </a:lnTo>
                  <a:lnTo>
                    <a:pt x="4553497" y="2914305"/>
                  </a:lnTo>
                  <a:lnTo>
                    <a:pt x="4555584" y="2924585"/>
                  </a:lnTo>
                  <a:lnTo>
                    <a:pt x="4561269" y="2932967"/>
                  </a:lnTo>
                  <a:lnTo>
                    <a:pt x="4569692" y="2938613"/>
                  </a:lnTo>
                  <a:lnTo>
                    <a:pt x="4579989" y="2940682"/>
                  </a:lnTo>
                  <a:lnTo>
                    <a:pt x="4583643" y="2940682"/>
                  </a:lnTo>
                  <a:lnTo>
                    <a:pt x="4587172" y="2939928"/>
                  </a:lnTo>
                  <a:lnTo>
                    <a:pt x="4590397" y="2938535"/>
                  </a:lnTo>
                  <a:lnTo>
                    <a:pt x="4930917" y="2822088"/>
                  </a:lnTo>
                </a:path>
                <a:path w="4931410" h="5567680">
                  <a:moveTo>
                    <a:pt x="3566617" y="1293999"/>
                  </a:moveTo>
                  <a:lnTo>
                    <a:pt x="4515823" y="1366237"/>
                  </a:lnTo>
                  <a:lnTo>
                    <a:pt x="4515823" y="1122789"/>
                  </a:lnTo>
                  <a:lnTo>
                    <a:pt x="3567370" y="1122789"/>
                  </a:lnTo>
                  <a:lnTo>
                    <a:pt x="3557100" y="1124875"/>
                  </a:lnTo>
                  <a:lnTo>
                    <a:pt x="3548717" y="1130557"/>
                  </a:lnTo>
                  <a:lnTo>
                    <a:pt x="3543066" y="1138970"/>
                  </a:lnTo>
                  <a:lnTo>
                    <a:pt x="3540994" y="1149249"/>
                  </a:lnTo>
                  <a:lnTo>
                    <a:pt x="3540994" y="1267727"/>
                  </a:lnTo>
                  <a:lnTo>
                    <a:pt x="3542994" y="1277847"/>
                  </a:lnTo>
                  <a:lnTo>
                    <a:pt x="3548461" y="1286129"/>
                  </a:lnTo>
                  <a:lnTo>
                    <a:pt x="3556601" y="1291777"/>
                  </a:lnTo>
                  <a:lnTo>
                    <a:pt x="3566617" y="1293999"/>
                  </a:lnTo>
                </a:path>
                <a:path w="4931410" h="5567680">
                  <a:moveTo>
                    <a:pt x="3561800" y="1610691"/>
                  </a:moveTo>
                  <a:lnTo>
                    <a:pt x="4515823" y="1816737"/>
                  </a:lnTo>
                  <a:lnTo>
                    <a:pt x="4515823" y="1564493"/>
                  </a:lnTo>
                  <a:lnTo>
                    <a:pt x="3570051" y="1434811"/>
                  </a:lnTo>
                  <a:lnTo>
                    <a:pt x="3569192" y="1434707"/>
                  </a:lnTo>
                  <a:lnTo>
                    <a:pt x="3568229" y="1434707"/>
                  </a:lnTo>
                  <a:lnTo>
                    <a:pt x="3567370" y="1434707"/>
                  </a:lnTo>
                  <a:lnTo>
                    <a:pt x="3557100" y="1436778"/>
                  </a:lnTo>
                  <a:lnTo>
                    <a:pt x="3548717" y="1442428"/>
                  </a:lnTo>
                  <a:lnTo>
                    <a:pt x="3543066" y="1450808"/>
                  </a:lnTo>
                  <a:lnTo>
                    <a:pt x="3540994" y="1461072"/>
                  </a:lnTo>
                  <a:lnTo>
                    <a:pt x="3540994" y="1584849"/>
                  </a:lnTo>
                  <a:lnTo>
                    <a:pt x="3542572" y="1593862"/>
                  </a:lnTo>
                  <a:lnTo>
                    <a:pt x="3546936" y="1601551"/>
                  </a:lnTo>
                  <a:lnTo>
                    <a:pt x="3553531" y="1607349"/>
                  </a:lnTo>
                  <a:lnTo>
                    <a:pt x="3561800" y="1610691"/>
                  </a:lnTo>
                </a:path>
                <a:path w="4931410" h="5567680">
                  <a:moveTo>
                    <a:pt x="3540994" y="1914001"/>
                  </a:moveTo>
                  <a:lnTo>
                    <a:pt x="4515823" y="2285770"/>
                  </a:lnTo>
                  <a:lnTo>
                    <a:pt x="4515823" y="2015589"/>
                  </a:lnTo>
                  <a:lnTo>
                    <a:pt x="3574763" y="1753618"/>
                  </a:lnTo>
                  <a:lnTo>
                    <a:pt x="3572407" y="1752969"/>
                  </a:lnTo>
                  <a:lnTo>
                    <a:pt x="3569946" y="1752592"/>
                  </a:lnTo>
                  <a:lnTo>
                    <a:pt x="3567370" y="1752592"/>
                  </a:lnTo>
                  <a:lnTo>
                    <a:pt x="3557116" y="1754653"/>
                  </a:lnTo>
                  <a:lnTo>
                    <a:pt x="3548760" y="1760276"/>
                  </a:lnTo>
                  <a:lnTo>
                    <a:pt x="3543114" y="1768623"/>
                  </a:lnTo>
                  <a:lnTo>
                    <a:pt x="3540994" y="1778853"/>
                  </a:lnTo>
                  <a:lnTo>
                    <a:pt x="3540994" y="1914001"/>
                  </a:lnTo>
                </a:path>
                <a:path w="4931410" h="5567680">
                  <a:moveTo>
                    <a:pt x="4898775" y="1941602"/>
                  </a:moveTo>
                  <a:lnTo>
                    <a:pt x="4904680" y="1936733"/>
                  </a:lnTo>
                  <a:lnTo>
                    <a:pt x="4908429" y="1929383"/>
                  </a:lnTo>
                  <a:lnTo>
                    <a:pt x="4908429" y="1921194"/>
                  </a:lnTo>
                  <a:lnTo>
                    <a:pt x="4908429" y="1793910"/>
                  </a:lnTo>
                  <a:lnTo>
                    <a:pt x="4906342" y="1783642"/>
                  </a:lnTo>
                  <a:lnTo>
                    <a:pt x="4900657" y="1775262"/>
                  </a:lnTo>
                  <a:lnTo>
                    <a:pt x="4892235" y="1769615"/>
                  </a:lnTo>
                  <a:lnTo>
                    <a:pt x="4881938" y="1767545"/>
                  </a:lnTo>
                  <a:lnTo>
                    <a:pt x="4876147" y="1767545"/>
                  </a:lnTo>
                  <a:lnTo>
                    <a:pt x="4870891" y="1769367"/>
                  </a:lnTo>
                  <a:lnTo>
                    <a:pt x="4866399" y="1772644"/>
                  </a:lnTo>
                  <a:lnTo>
                    <a:pt x="4515823" y="2015589"/>
                  </a:lnTo>
                  <a:lnTo>
                    <a:pt x="4515823" y="2285770"/>
                  </a:lnTo>
                  <a:lnTo>
                    <a:pt x="4898775" y="1941602"/>
                  </a:lnTo>
                </a:path>
                <a:path w="4931410" h="5567680">
                  <a:moveTo>
                    <a:pt x="4908429" y="1270523"/>
                  </a:moveTo>
                  <a:lnTo>
                    <a:pt x="4908429" y="1149029"/>
                  </a:lnTo>
                  <a:lnTo>
                    <a:pt x="4906298" y="1138825"/>
                  </a:lnTo>
                  <a:lnTo>
                    <a:pt x="4900618" y="1130483"/>
                  </a:lnTo>
                  <a:lnTo>
                    <a:pt x="4892220" y="1124854"/>
                  </a:lnTo>
                  <a:lnTo>
                    <a:pt x="4881938" y="1122789"/>
                  </a:lnTo>
                  <a:lnTo>
                    <a:pt x="4515823" y="1122789"/>
                  </a:lnTo>
                  <a:lnTo>
                    <a:pt x="4515823" y="1366237"/>
                  </a:lnTo>
                  <a:lnTo>
                    <a:pt x="4886650" y="1296564"/>
                  </a:lnTo>
                  <a:lnTo>
                    <a:pt x="4895265" y="1293368"/>
                  </a:lnTo>
                  <a:lnTo>
                    <a:pt x="4902173" y="1287560"/>
                  </a:lnTo>
                  <a:lnTo>
                    <a:pt x="4906764" y="1279744"/>
                  </a:lnTo>
                  <a:lnTo>
                    <a:pt x="4908429" y="1270523"/>
                  </a:lnTo>
                </a:path>
                <a:path w="4931410" h="5567680">
                  <a:moveTo>
                    <a:pt x="4908429" y="1590765"/>
                  </a:moveTo>
                  <a:lnTo>
                    <a:pt x="4908429" y="1467083"/>
                  </a:lnTo>
                  <a:lnTo>
                    <a:pt x="4906342" y="1456809"/>
                  </a:lnTo>
                  <a:lnTo>
                    <a:pt x="4900657" y="1448430"/>
                  </a:lnTo>
                  <a:lnTo>
                    <a:pt x="4892235" y="1442785"/>
                  </a:lnTo>
                  <a:lnTo>
                    <a:pt x="4881938" y="1440717"/>
                  </a:lnTo>
                  <a:lnTo>
                    <a:pt x="4878283" y="1440717"/>
                  </a:lnTo>
                  <a:lnTo>
                    <a:pt x="4874755" y="1441471"/>
                  </a:lnTo>
                  <a:lnTo>
                    <a:pt x="4871530" y="1442863"/>
                  </a:lnTo>
                  <a:lnTo>
                    <a:pt x="4515823" y="1564493"/>
                  </a:lnTo>
                  <a:lnTo>
                    <a:pt x="4515823" y="1816737"/>
                  </a:lnTo>
                  <a:lnTo>
                    <a:pt x="4894503" y="1614010"/>
                  </a:lnTo>
                  <a:lnTo>
                    <a:pt x="4900204" y="1609944"/>
                  </a:lnTo>
                  <a:lnTo>
                    <a:pt x="4904599" y="1604519"/>
                  </a:lnTo>
                  <a:lnTo>
                    <a:pt x="4907428" y="1598029"/>
                  </a:lnTo>
                  <a:lnTo>
                    <a:pt x="4908429" y="1590765"/>
                  </a:lnTo>
                </a:path>
                <a:path w="4931410" h="5567680">
                  <a:moveTo>
                    <a:pt x="4376016" y="5396450"/>
                  </a:moveTo>
                  <a:lnTo>
                    <a:pt x="3426820" y="5324222"/>
                  </a:lnTo>
                  <a:lnTo>
                    <a:pt x="3426820" y="5567670"/>
                  </a:lnTo>
                  <a:lnTo>
                    <a:pt x="4375273" y="5567670"/>
                  </a:lnTo>
                  <a:lnTo>
                    <a:pt x="4385537" y="5565582"/>
                  </a:lnTo>
                  <a:lnTo>
                    <a:pt x="4393917" y="5559895"/>
                  </a:lnTo>
                  <a:lnTo>
                    <a:pt x="4399567" y="5551475"/>
                  </a:lnTo>
                  <a:lnTo>
                    <a:pt x="4401638" y="5541189"/>
                  </a:lnTo>
                  <a:lnTo>
                    <a:pt x="4401638" y="5422721"/>
                  </a:lnTo>
                  <a:lnTo>
                    <a:pt x="4399640" y="5412601"/>
                  </a:lnTo>
                  <a:lnTo>
                    <a:pt x="4394175" y="5404320"/>
                  </a:lnTo>
                  <a:lnTo>
                    <a:pt x="4386036" y="5398671"/>
                  </a:lnTo>
                  <a:lnTo>
                    <a:pt x="4376016" y="5396450"/>
                  </a:lnTo>
                </a:path>
                <a:path w="4931410" h="5567680">
                  <a:moveTo>
                    <a:pt x="4380833" y="5079758"/>
                  </a:moveTo>
                  <a:lnTo>
                    <a:pt x="3426820" y="4873712"/>
                  </a:lnTo>
                  <a:lnTo>
                    <a:pt x="3426820" y="5125955"/>
                  </a:lnTo>
                  <a:lnTo>
                    <a:pt x="4372592" y="5255637"/>
                  </a:lnTo>
                  <a:lnTo>
                    <a:pt x="4373451" y="5255742"/>
                  </a:lnTo>
                  <a:lnTo>
                    <a:pt x="4374403" y="5255742"/>
                  </a:lnTo>
                  <a:lnTo>
                    <a:pt x="4375273" y="5255742"/>
                  </a:lnTo>
                  <a:lnTo>
                    <a:pt x="4385537" y="5253671"/>
                  </a:lnTo>
                  <a:lnTo>
                    <a:pt x="4393917" y="5248021"/>
                  </a:lnTo>
                  <a:lnTo>
                    <a:pt x="4399567" y="5239641"/>
                  </a:lnTo>
                  <a:lnTo>
                    <a:pt x="4401638" y="5229376"/>
                  </a:lnTo>
                  <a:lnTo>
                    <a:pt x="4401638" y="5105600"/>
                  </a:lnTo>
                  <a:lnTo>
                    <a:pt x="4400060" y="5096587"/>
                  </a:lnTo>
                  <a:lnTo>
                    <a:pt x="4395696" y="5088898"/>
                  </a:lnTo>
                  <a:lnTo>
                    <a:pt x="4389102" y="5083099"/>
                  </a:lnTo>
                  <a:lnTo>
                    <a:pt x="4380833" y="5079758"/>
                  </a:lnTo>
                </a:path>
                <a:path w="4931410" h="5567680">
                  <a:moveTo>
                    <a:pt x="4401638" y="4776448"/>
                  </a:moveTo>
                  <a:lnTo>
                    <a:pt x="3426820" y="4404679"/>
                  </a:lnTo>
                  <a:lnTo>
                    <a:pt x="3426820" y="4674859"/>
                  </a:lnTo>
                  <a:lnTo>
                    <a:pt x="4367870" y="4936820"/>
                  </a:lnTo>
                  <a:lnTo>
                    <a:pt x="4370236" y="4937479"/>
                  </a:lnTo>
                  <a:lnTo>
                    <a:pt x="4372686" y="4937856"/>
                  </a:lnTo>
                  <a:lnTo>
                    <a:pt x="4375273" y="4937856"/>
                  </a:lnTo>
                  <a:lnTo>
                    <a:pt x="4385521" y="4935795"/>
                  </a:lnTo>
                  <a:lnTo>
                    <a:pt x="4393874" y="4930172"/>
                  </a:lnTo>
                  <a:lnTo>
                    <a:pt x="4399518" y="4921826"/>
                  </a:lnTo>
                  <a:lnTo>
                    <a:pt x="4401638" y="4911595"/>
                  </a:lnTo>
                  <a:lnTo>
                    <a:pt x="4401638" y="4776448"/>
                  </a:lnTo>
                </a:path>
                <a:path w="4931410" h="5567680">
                  <a:moveTo>
                    <a:pt x="3043858" y="4748836"/>
                  </a:moveTo>
                  <a:lnTo>
                    <a:pt x="3037962" y="4753715"/>
                  </a:lnTo>
                  <a:lnTo>
                    <a:pt x="3034203" y="4761066"/>
                  </a:lnTo>
                  <a:lnTo>
                    <a:pt x="3034203" y="4769254"/>
                  </a:lnTo>
                  <a:lnTo>
                    <a:pt x="3034203" y="4896538"/>
                  </a:lnTo>
                  <a:lnTo>
                    <a:pt x="3036292" y="4906803"/>
                  </a:lnTo>
                  <a:lnTo>
                    <a:pt x="3041981" y="4915183"/>
                  </a:lnTo>
                  <a:lnTo>
                    <a:pt x="3050406" y="4920833"/>
                  </a:lnTo>
                  <a:lnTo>
                    <a:pt x="3060705" y="4922904"/>
                  </a:lnTo>
                  <a:lnTo>
                    <a:pt x="3066496" y="4922904"/>
                  </a:lnTo>
                  <a:lnTo>
                    <a:pt x="3071742" y="4921082"/>
                  </a:lnTo>
                  <a:lnTo>
                    <a:pt x="3076244" y="4917805"/>
                  </a:lnTo>
                  <a:lnTo>
                    <a:pt x="3426820" y="4674859"/>
                  </a:lnTo>
                  <a:lnTo>
                    <a:pt x="3426820" y="4404679"/>
                  </a:lnTo>
                  <a:lnTo>
                    <a:pt x="3043858" y="4748836"/>
                  </a:lnTo>
                </a:path>
                <a:path w="4931410" h="5567680">
                  <a:moveTo>
                    <a:pt x="3034203" y="5419926"/>
                  </a:moveTo>
                  <a:lnTo>
                    <a:pt x="3034203" y="5541419"/>
                  </a:lnTo>
                  <a:lnTo>
                    <a:pt x="3036340" y="5551626"/>
                  </a:lnTo>
                  <a:lnTo>
                    <a:pt x="3042024" y="5559971"/>
                  </a:lnTo>
                  <a:lnTo>
                    <a:pt x="3050423" y="5565603"/>
                  </a:lnTo>
                  <a:lnTo>
                    <a:pt x="3060705" y="5567670"/>
                  </a:lnTo>
                  <a:lnTo>
                    <a:pt x="3426820" y="5567670"/>
                  </a:lnTo>
                  <a:lnTo>
                    <a:pt x="3426820" y="5324222"/>
                  </a:lnTo>
                  <a:lnTo>
                    <a:pt x="3055993" y="5393884"/>
                  </a:lnTo>
                  <a:lnTo>
                    <a:pt x="3047376" y="5397080"/>
                  </a:lnTo>
                  <a:lnTo>
                    <a:pt x="3040465" y="5402888"/>
                  </a:lnTo>
                  <a:lnTo>
                    <a:pt x="3035871" y="5410704"/>
                  </a:lnTo>
                  <a:lnTo>
                    <a:pt x="3034203" y="5419926"/>
                  </a:lnTo>
                </a:path>
                <a:path w="4931410" h="5567680">
                  <a:moveTo>
                    <a:pt x="3034203" y="5099684"/>
                  </a:moveTo>
                  <a:lnTo>
                    <a:pt x="3034203" y="5223366"/>
                  </a:lnTo>
                  <a:lnTo>
                    <a:pt x="3036292" y="5233639"/>
                  </a:lnTo>
                  <a:lnTo>
                    <a:pt x="3041981" y="5242019"/>
                  </a:lnTo>
                  <a:lnTo>
                    <a:pt x="3050406" y="5247663"/>
                  </a:lnTo>
                  <a:lnTo>
                    <a:pt x="3060705" y="5249732"/>
                  </a:lnTo>
                  <a:lnTo>
                    <a:pt x="3064349" y="5249732"/>
                  </a:lnTo>
                  <a:lnTo>
                    <a:pt x="3067888" y="5248978"/>
                  </a:lnTo>
                  <a:lnTo>
                    <a:pt x="3071103" y="5247585"/>
                  </a:lnTo>
                  <a:lnTo>
                    <a:pt x="3426820" y="5125955"/>
                  </a:lnTo>
                  <a:lnTo>
                    <a:pt x="3426820" y="4873712"/>
                  </a:lnTo>
                  <a:lnTo>
                    <a:pt x="3048140" y="5076439"/>
                  </a:lnTo>
                  <a:lnTo>
                    <a:pt x="3042437" y="5080505"/>
                  </a:lnTo>
                  <a:lnTo>
                    <a:pt x="3038038" y="5085929"/>
                  </a:lnTo>
                  <a:lnTo>
                    <a:pt x="3035206" y="5092419"/>
                  </a:lnTo>
                  <a:lnTo>
                    <a:pt x="3034203" y="5099684"/>
                  </a:lnTo>
                </a:path>
                <a:path w="4931410" h="5567680">
                  <a:moveTo>
                    <a:pt x="2047333" y="3603049"/>
                  </a:moveTo>
                  <a:lnTo>
                    <a:pt x="2996529" y="3675288"/>
                  </a:lnTo>
                  <a:lnTo>
                    <a:pt x="2996529" y="3431839"/>
                  </a:lnTo>
                  <a:lnTo>
                    <a:pt x="2048076" y="3431839"/>
                  </a:lnTo>
                  <a:lnTo>
                    <a:pt x="2037812" y="3433926"/>
                  </a:lnTo>
                  <a:lnTo>
                    <a:pt x="2029432" y="3439609"/>
                  </a:lnTo>
                  <a:lnTo>
                    <a:pt x="2023782" y="3448025"/>
                  </a:lnTo>
                  <a:lnTo>
                    <a:pt x="2021711" y="3458310"/>
                  </a:lnTo>
                  <a:lnTo>
                    <a:pt x="2021711" y="3576788"/>
                  </a:lnTo>
                  <a:lnTo>
                    <a:pt x="2023709" y="3586902"/>
                  </a:lnTo>
                  <a:lnTo>
                    <a:pt x="2029174" y="3595180"/>
                  </a:lnTo>
                  <a:lnTo>
                    <a:pt x="2037313" y="3600827"/>
                  </a:lnTo>
                  <a:lnTo>
                    <a:pt x="2047333" y="3603049"/>
                  </a:lnTo>
                </a:path>
                <a:path w="4931410" h="5567680">
                  <a:moveTo>
                    <a:pt x="2042516" y="3919741"/>
                  </a:moveTo>
                  <a:lnTo>
                    <a:pt x="2996529" y="4125787"/>
                  </a:lnTo>
                  <a:lnTo>
                    <a:pt x="2996529" y="3873554"/>
                  </a:lnTo>
                  <a:lnTo>
                    <a:pt x="2050757" y="3743861"/>
                  </a:lnTo>
                  <a:lnTo>
                    <a:pt x="2049898" y="3743757"/>
                  </a:lnTo>
                  <a:lnTo>
                    <a:pt x="2048935" y="3743757"/>
                  </a:lnTo>
                  <a:lnTo>
                    <a:pt x="2048076" y="3743757"/>
                  </a:lnTo>
                  <a:lnTo>
                    <a:pt x="2037812" y="3745828"/>
                  </a:lnTo>
                  <a:lnTo>
                    <a:pt x="2029432" y="3751478"/>
                  </a:lnTo>
                  <a:lnTo>
                    <a:pt x="2023782" y="3759858"/>
                  </a:lnTo>
                  <a:lnTo>
                    <a:pt x="2021711" y="3770122"/>
                  </a:lnTo>
                  <a:lnTo>
                    <a:pt x="2021711" y="3893909"/>
                  </a:lnTo>
                  <a:lnTo>
                    <a:pt x="2023287" y="3902916"/>
                  </a:lnTo>
                  <a:lnTo>
                    <a:pt x="2027649" y="3910602"/>
                  </a:lnTo>
                  <a:lnTo>
                    <a:pt x="2034243" y="3916400"/>
                  </a:lnTo>
                  <a:lnTo>
                    <a:pt x="2042516" y="3919741"/>
                  </a:lnTo>
                </a:path>
                <a:path w="4931410" h="5567680">
                  <a:moveTo>
                    <a:pt x="2021711" y="4223061"/>
                  </a:moveTo>
                  <a:lnTo>
                    <a:pt x="2996529" y="4594820"/>
                  </a:lnTo>
                  <a:lnTo>
                    <a:pt x="2996529" y="4324639"/>
                  </a:lnTo>
                  <a:lnTo>
                    <a:pt x="2055469" y="4062679"/>
                  </a:lnTo>
                  <a:lnTo>
                    <a:pt x="2053113" y="4062030"/>
                  </a:lnTo>
                  <a:lnTo>
                    <a:pt x="2050652" y="4061642"/>
                  </a:lnTo>
                  <a:lnTo>
                    <a:pt x="2048076" y="4061642"/>
                  </a:lnTo>
                  <a:lnTo>
                    <a:pt x="2037828" y="4063703"/>
                  </a:lnTo>
                  <a:lnTo>
                    <a:pt x="2029475" y="4069327"/>
                  </a:lnTo>
                  <a:lnTo>
                    <a:pt x="2023831" y="4077673"/>
                  </a:lnTo>
                  <a:lnTo>
                    <a:pt x="2021711" y="4087903"/>
                  </a:lnTo>
                  <a:lnTo>
                    <a:pt x="2021711" y="4223061"/>
                  </a:lnTo>
                </a:path>
                <a:path w="4931410" h="5567680">
                  <a:moveTo>
                    <a:pt x="3379491" y="4250652"/>
                  </a:moveTo>
                  <a:lnTo>
                    <a:pt x="3385386" y="4245783"/>
                  </a:lnTo>
                  <a:lnTo>
                    <a:pt x="3389145" y="4238433"/>
                  </a:lnTo>
                  <a:lnTo>
                    <a:pt x="3389145" y="4230234"/>
                  </a:lnTo>
                  <a:lnTo>
                    <a:pt x="3389145" y="4102960"/>
                  </a:lnTo>
                  <a:lnTo>
                    <a:pt x="3387057" y="4092696"/>
                  </a:lnTo>
                  <a:lnTo>
                    <a:pt x="3381368" y="4084316"/>
                  </a:lnTo>
                  <a:lnTo>
                    <a:pt x="3372942" y="4078666"/>
                  </a:lnTo>
                  <a:lnTo>
                    <a:pt x="3362644" y="4076595"/>
                  </a:lnTo>
                  <a:lnTo>
                    <a:pt x="3356853" y="4076595"/>
                  </a:lnTo>
                  <a:lnTo>
                    <a:pt x="3351607" y="4078417"/>
                  </a:lnTo>
                  <a:lnTo>
                    <a:pt x="3347105" y="4081694"/>
                  </a:lnTo>
                  <a:lnTo>
                    <a:pt x="2996529" y="4324639"/>
                  </a:lnTo>
                  <a:lnTo>
                    <a:pt x="2996529" y="4594820"/>
                  </a:lnTo>
                  <a:lnTo>
                    <a:pt x="3379491" y="4250652"/>
                  </a:lnTo>
                </a:path>
                <a:path w="4931410" h="5567680">
                  <a:moveTo>
                    <a:pt x="3389145" y="3579573"/>
                  </a:moveTo>
                  <a:lnTo>
                    <a:pt x="3389145" y="3458079"/>
                  </a:lnTo>
                  <a:lnTo>
                    <a:pt x="3387009" y="3447879"/>
                  </a:lnTo>
                  <a:lnTo>
                    <a:pt x="3381325" y="3439537"/>
                  </a:lnTo>
                  <a:lnTo>
                    <a:pt x="3372926" y="3433906"/>
                  </a:lnTo>
                  <a:lnTo>
                    <a:pt x="3362644" y="3431839"/>
                  </a:lnTo>
                  <a:lnTo>
                    <a:pt x="2996529" y="3431839"/>
                  </a:lnTo>
                  <a:lnTo>
                    <a:pt x="2996529" y="3675288"/>
                  </a:lnTo>
                  <a:lnTo>
                    <a:pt x="3367356" y="3605614"/>
                  </a:lnTo>
                  <a:lnTo>
                    <a:pt x="3375973" y="3602424"/>
                  </a:lnTo>
                  <a:lnTo>
                    <a:pt x="3382884" y="3596618"/>
                  </a:lnTo>
                  <a:lnTo>
                    <a:pt x="3387478" y="3588800"/>
                  </a:lnTo>
                  <a:lnTo>
                    <a:pt x="3389145" y="3579573"/>
                  </a:lnTo>
                </a:path>
                <a:path w="4931410" h="5567680">
                  <a:moveTo>
                    <a:pt x="3389145" y="3899815"/>
                  </a:moveTo>
                  <a:lnTo>
                    <a:pt x="3389145" y="3776133"/>
                  </a:lnTo>
                  <a:lnTo>
                    <a:pt x="3387057" y="3765861"/>
                  </a:lnTo>
                  <a:lnTo>
                    <a:pt x="3381368" y="3757485"/>
                  </a:lnTo>
                  <a:lnTo>
                    <a:pt x="3372942" y="3751844"/>
                  </a:lnTo>
                  <a:lnTo>
                    <a:pt x="3362644" y="3749777"/>
                  </a:lnTo>
                  <a:lnTo>
                    <a:pt x="3358989" y="3749777"/>
                  </a:lnTo>
                  <a:lnTo>
                    <a:pt x="3355461" y="3750521"/>
                  </a:lnTo>
                  <a:lnTo>
                    <a:pt x="3352246" y="3751913"/>
                  </a:lnTo>
                  <a:lnTo>
                    <a:pt x="2996529" y="3873554"/>
                  </a:lnTo>
                  <a:lnTo>
                    <a:pt x="2996529" y="4125787"/>
                  </a:lnTo>
                  <a:lnTo>
                    <a:pt x="3375209" y="3923060"/>
                  </a:lnTo>
                  <a:lnTo>
                    <a:pt x="3380911" y="3918994"/>
                  </a:lnTo>
                  <a:lnTo>
                    <a:pt x="3385311" y="3913570"/>
                  </a:lnTo>
                  <a:lnTo>
                    <a:pt x="3388143" y="3907079"/>
                  </a:lnTo>
                  <a:lnTo>
                    <a:pt x="3389145" y="3899815"/>
                  </a:lnTo>
                </a:path>
                <a:path w="4931410" h="5567680">
                  <a:moveTo>
                    <a:pt x="4930917" y="4418326"/>
                  </a:moveTo>
                  <a:lnTo>
                    <a:pt x="4563141" y="4748836"/>
                  </a:lnTo>
                  <a:lnTo>
                    <a:pt x="4557246" y="4753715"/>
                  </a:lnTo>
                  <a:lnTo>
                    <a:pt x="4553497" y="4761066"/>
                  </a:lnTo>
                  <a:lnTo>
                    <a:pt x="4553497" y="4769254"/>
                  </a:lnTo>
                  <a:lnTo>
                    <a:pt x="4553497" y="4896538"/>
                  </a:lnTo>
                  <a:lnTo>
                    <a:pt x="4555584" y="4906803"/>
                  </a:lnTo>
                  <a:lnTo>
                    <a:pt x="4561269" y="4915183"/>
                  </a:lnTo>
                  <a:lnTo>
                    <a:pt x="4569692" y="4920833"/>
                  </a:lnTo>
                  <a:lnTo>
                    <a:pt x="4579989" y="4922904"/>
                  </a:lnTo>
                  <a:lnTo>
                    <a:pt x="4585779" y="4922904"/>
                  </a:lnTo>
                  <a:lnTo>
                    <a:pt x="4591025" y="4921082"/>
                  </a:lnTo>
                  <a:lnTo>
                    <a:pt x="4595538" y="4917805"/>
                  </a:lnTo>
                  <a:lnTo>
                    <a:pt x="4930917" y="4685383"/>
                  </a:lnTo>
                </a:path>
                <a:path w="4931410" h="5567680">
                  <a:moveTo>
                    <a:pt x="4930917" y="5327074"/>
                  </a:moveTo>
                  <a:lnTo>
                    <a:pt x="4575277" y="5393884"/>
                  </a:lnTo>
                  <a:lnTo>
                    <a:pt x="4553497" y="5419926"/>
                  </a:lnTo>
                  <a:lnTo>
                    <a:pt x="4553497" y="5541419"/>
                  </a:lnTo>
                  <a:lnTo>
                    <a:pt x="4555628" y="5551626"/>
                  </a:lnTo>
                  <a:lnTo>
                    <a:pt x="4561309" y="5559971"/>
                  </a:lnTo>
                  <a:lnTo>
                    <a:pt x="4569706" y="5565603"/>
                  </a:lnTo>
                  <a:lnTo>
                    <a:pt x="4579989" y="5567670"/>
                  </a:lnTo>
                  <a:lnTo>
                    <a:pt x="4930917" y="5567670"/>
                  </a:lnTo>
                </a:path>
                <a:path w="4931410" h="5567680">
                  <a:moveTo>
                    <a:pt x="4930917" y="4881842"/>
                  </a:moveTo>
                  <a:lnTo>
                    <a:pt x="4567424" y="5076439"/>
                  </a:lnTo>
                  <a:lnTo>
                    <a:pt x="4553497" y="5099684"/>
                  </a:lnTo>
                  <a:lnTo>
                    <a:pt x="4553497" y="5223366"/>
                  </a:lnTo>
                  <a:lnTo>
                    <a:pt x="4555584" y="5233639"/>
                  </a:lnTo>
                  <a:lnTo>
                    <a:pt x="4561269" y="5242019"/>
                  </a:lnTo>
                  <a:lnTo>
                    <a:pt x="4569692" y="5247663"/>
                  </a:lnTo>
                  <a:lnTo>
                    <a:pt x="4579989" y="5249732"/>
                  </a:lnTo>
                  <a:lnTo>
                    <a:pt x="4583643" y="5249732"/>
                  </a:lnTo>
                  <a:lnTo>
                    <a:pt x="4587172" y="5248978"/>
                  </a:lnTo>
                  <a:lnTo>
                    <a:pt x="4590397" y="5247585"/>
                  </a:lnTo>
                  <a:lnTo>
                    <a:pt x="4930917" y="5131148"/>
                  </a:lnTo>
                </a:path>
                <a:path w="4931410" h="5567680">
                  <a:moveTo>
                    <a:pt x="3566617" y="3603049"/>
                  </a:moveTo>
                  <a:lnTo>
                    <a:pt x="4515823" y="3675288"/>
                  </a:lnTo>
                  <a:lnTo>
                    <a:pt x="4515823" y="3431839"/>
                  </a:lnTo>
                  <a:lnTo>
                    <a:pt x="3567370" y="3431839"/>
                  </a:lnTo>
                  <a:lnTo>
                    <a:pt x="3557100" y="3433926"/>
                  </a:lnTo>
                  <a:lnTo>
                    <a:pt x="3548717" y="3439609"/>
                  </a:lnTo>
                  <a:lnTo>
                    <a:pt x="3543066" y="3448025"/>
                  </a:lnTo>
                  <a:lnTo>
                    <a:pt x="3540994" y="3458310"/>
                  </a:lnTo>
                  <a:lnTo>
                    <a:pt x="3540994" y="3576788"/>
                  </a:lnTo>
                  <a:lnTo>
                    <a:pt x="3542994" y="3586902"/>
                  </a:lnTo>
                  <a:lnTo>
                    <a:pt x="3548461" y="3595180"/>
                  </a:lnTo>
                  <a:lnTo>
                    <a:pt x="3556601" y="3600827"/>
                  </a:lnTo>
                  <a:lnTo>
                    <a:pt x="3566617" y="3603049"/>
                  </a:lnTo>
                </a:path>
                <a:path w="4931410" h="5567680">
                  <a:moveTo>
                    <a:pt x="3561800" y="3919741"/>
                  </a:moveTo>
                  <a:lnTo>
                    <a:pt x="4515823" y="4125787"/>
                  </a:lnTo>
                  <a:lnTo>
                    <a:pt x="4515823" y="3873554"/>
                  </a:lnTo>
                  <a:lnTo>
                    <a:pt x="3570051" y="3743861"/>
                  </a:lnTo>
                  <a:lnTo>
                    <a:pt x="3569192" y="3743757"/>
                  </a:lnTo>
                  <a:lnTo>
                    <a:pt x="3568229" y="3743757"/>
                  </a:lnTo>
                  <a:lnTo>
                    <a:pt x="3567370" y="3743757"/>
                  </a:lnTo>
                  <a:lnTo>
                    <a:pt x="3557100" y="3745828"/>
                  </a:lnTo>
                  <a:lnTo>
                    <a:pt x="3548717" y="3751478"/>
                  </a:lnTo>
                  <a:lnTo>
                    <a:pt x="3543066" y="3759858"/>
                  </a:lnTo>
                  <a:lnTo>
                    <a:pt x="3540994" y="3770122"/>
                  </a:lnTo>
                  <a:lnTo>
                    <a:pt x="3540994" y="3893909"/>
                  </a:lnTo>
                  <a:lnTo>
                    <a:pt x="3542572" y="3902916"/>
                  </a:lnTo>
                  <a:lnTo>
                    <a:pt x="3546936" y="3910602"/>
                  </a:lnTo>
                  <a:lnTo>
                    <a:pt x="3553531" y="3916400"/>
                  </a:lnTo>
                  <a:lnTo>
                    <a:pt x="3561800" y="3919741"/>
                  </a:lnTo>
                </a:path>
                <a:path w="4931410" h="5567680">
                  <a:moveTo>
                    <a:pt x="3540994" y="4223061"/>
                  </a:moveTo>
                  <a:lnTo>
                    <a:pt x="4515823" y="4594820"/>
                  </a:lnTo>
                  <a:lnTo>
                    <a:pt x="4515823" y="4324639"/>
                  </a:lnTo>
                  <a:lnTo>
                    <a:pt x="3574763" y="4062679"/>
                  </a:lnTo>
                  <a:lnTo>
                    <a:pt x="3572407" y="4062030"/>
                  </a:lnTo>
                  <a:lnTo>
                    <a:pt x="3569946" y="4061642"/>
                  </a:lnTo>
                  <a:lnTo>
                    <a:pt x="3567370" y="4061642"/>
                  </a:lnTo>
                  <a:lnTo>
                    <a:pt x="3557116" y="4063703"/>
                  </a:lnTo>
                  <a:lnTo>
                    <a:pt x="3548760" y="4069327"/>
                  </a:lnTo>
                  <a:lnTo>
                    <a:pt x="3543114" y="4077673"/>
                  </a:lnTo>
                  <a:lnTo>
                    <a:pt x="3540994" y="4087903"/>
                  </a:lnTo>
                  <a:lnTo>
                    <a:pt x="3540994" y="4223061"/>
                  </a:lnTo>
                </a:path>
                <a:path w="4931410" h="5567680">
                  <a:moveTo>
                    <a:pt x="4898775" y="4250652"/>
                  </a:moveTo>
                  <a:lnTo>
                    <a:pt x="4904680" y="4245783"/>
                  </a:lnTo>
                  <a:lnTo>
                    <a:pt x="4908429" y="4238433"/>
                  </a:lnTo>
                  <a:lnTo>
                    <a:pt x="4908429" y="4230234"/>
                  </a:lnTo>
                  <a:lnTo>
                    <a:pt x="4908429" y="4102960"/>
                  </a:lnTo>
                  <a:lnTo>
                    <a:pt x="4906342" y="4092696"/>
                  </a:lnTo>
                  <a:lnTo>
                    <a:pt x="4900657" y="4084316"/>
                  </a:lnTo>
                  <a:lnTo>
                    <a:pt x="4892235" y="4078666"/>
                  </a:lnTo>
                  <a:lnTo>
                    <a:pt x="4881938" y="4076595"/>
                  </a:lnTo>
                  <a:lnTo>
                    <a:pt x="4876147" y="4076595"/>
                  </a:lnTo>
                  <a:lnTo>
                    <a:pt x="4870891" y="4078417"/>
                  </a:lnTo>
                  <a:lnTo>
                    <a:pt x="4866399" y="4081694"/>
                  </a:lnTo>
                  <a:lnTo>
                    <a:pt x="4515823" y="4324639"/>
                  </a:lnTo>
                  <a:lnTo>
                    <a:pt x="4515823" y="4594820"/>
                  </a:lnTo>
                  <a:lnTo>
                    <a:pt x="4898775" y="4250652"/>
                  </a:lnTo>
                </a:path>
                <a:path w="4931410" h="5567680">
                  <a:moveTo>
                    <a:pt x="4908429" y="3579573"/>
                  </a:moveTo>
                  <a:lnTo>
                    <a:pt x="4908429" y="3458079"/>
                  </a:lnTo>
                  <a:lnTo>
                    <a:pt x="4906298" y="3447879"/>
                  </a:lnTo>
                  <a:lnTo>
                    <a:pt x="4900618" y="3439537"/>
                  </a:lnTo>
                  <a:lnTo>
                    <a:pt x="4892220" y="3433906"/>
                  </a:lnTo>
                  <a:lnTo>
                    <a:pt x="4881938" y="3431839"/>
                  </a:lnTo>
                  <a:lnTo>
                    <a:pt x="4515823" y="3431839"/>
                  </a:lnTo>
                  <a:lnTo>
                    <a:pt x="4515823" y="3675288"/>
                  </a:lnTo>
                  <a:lnTo>
                    <a:pt x="4886650" y="3605614"/>
                  </a:lnTo>
                  <a:lnTo>
                    <a:pt x="4895265" y="3602424"/>
                  </a:lnTo>
                  <a:lnTo>
                    <a:pt x="4902173" y="3596618"/>
                  </a:lnTo>
                  <a:lnTo>
                    <a:pt x="4906764" y="3588800"/>
                  </a:lnTo>
                  <a:lnTo>
                    <a:pt x="4908429" y="3579573"/>
                  </a:lnTo>
                </a:path>
                <a:path w="4931410" h="5567680">
                  <a:moveTo>
                    <a:pt x="4908429" y="3899815"/>
                  </a:moveTo>
                  <a:lnTo>
                    <a:pt x="4908429" y="3776133"/>
                  </a:lnTo>
                  <a:lnTo>
                    <a:pt x="4906342" y="3765861"/>
                  </a:lnTo>
                  <a:lnTo>
                    <a:pt x="4900657" y="3757485"/>
                  </a:lnTo>
                  <a:lnTo>
                    <a:pt x="4892235" y="3751844"/>
                  </a:lnTo>
                  <a:lnTo>
                    <a:pt x="4881938" y="3749777"/>
                  </a:lnTo>
                  <a:lnTo>
                    <a:pt x="4878283" y="3749777"/>
                  </a:lnTo>
                  <a:lnTo>
                    <a:pt x="4874755" y="3750521"/>
                  </a:lnTo>
                  <a:lnTo>
                    <a:pt x="4871530" y="3751913"/>
                  </a:lnTo>
                  <a:lnTo>
                    <a:pt x="4515823" y="3873554"/>
                  </a:lnTo>
                  <a:lnTo>
                    <a:pt x="4515823" y="4125787"/>
                  </a:lnTo>
                  <a:lnTo>
                    <a:pt x="4894503" y="3923060"/>
                  </a:lnTo>
                  <a:lnTo>
                    <a:pt x="4900204" y="3918994"/>
                  </a:lnTo>
                  <a:lnTo>
                    <a:pt x="4904599" y="3913570"/>
                  </a:lnTo>
                  <a:lnTo>
                    <a:pt x="4907428" y="3907079"/>
                  </a:lnTo>
                  <a:lnTo>
                    <a:pt x="4908429" y="3899815"/>
                  </a:lnTo>
                </a:path>
              </a:pathLst>
            </a:custGeom>
            <a:ln w="10355">
              <a:solidFill>
                <a:srgbClr val="FFFFFF"/>
              </a:solidFill>
            </a:ln>
          </p:spPr>
          <p:txBody>
            <a:bodyPr wrap="square" lIns="0" tIns="0" rIns="0" bIns="0" rtlCol="0"/>
            <a:lstStyle/>
            <a:p>
              <a:endParaRPr/>
            </a:p>
          </p:txBody>
        </p:sp>
        <p:sp>
          <p:nvSpPr>
            <p:cNvPr id="17" name="object 9"/>
            <p:cNvSpPr/>
            <p:nvPr/>
          </p:nvSpPr>
          <p:spPr>
            <a:xfrm>
              <a:off x="0" y="5740895"/>
              <a:ext cx="4931410" cy="5567680"/>
            </a:xfrm>
            <a:custGeom>
              <a:avLst/>
              <a:gdLst/>
              <a:ahLst/>
              <a:cxnLst/>
              <a:rect l="l" t="t" r="r" b="b"/>
              <a:pathLst>
                <a:path w="4931410" h="5567680">
                  <a:moveTo>
                    <a:pt x="1364306" y="1964610"/>
                  </a:moveTo>
                  <a:lnTo>
                    <a:pt x="415099" y="1892382"/>
                  </a:lnTo>
                  <a:lnTo>
                    <a:pt x="415099" y="2135819"/>
                  </a:lnTo>
                  <a:lnTo>
                    <a:pt x="1363552" y="2135819"/>
                  </a:lnTo>
                  <a:lnTo>
                    <a:pt x="1373822" y="2133733"/>
                  </a:lnTo>
                  <a:lnTo>
                    <a:pt x="1382206" y="2128050"/>
                  </a:lnTo>
                  <a:lnTo>
                    <a:pt x="1387856" y="2119634"/>
                  </a:lnTo>
                  <a:lnTo>
                    <a:pt x="1389928" y="2109349"/>
                  </a:lnTo>
                  <a:lnTo>
                    <a:pt x="1389928" y="1990881"/>
                  </a:lnTo>
                  <a:lnTo>
                    <a:pt x="1387928" y="1980761"/>
                  </a:lnTo>
                  <a:lnTo>
                    <a:pt x="1382461" y="1972480"/>
                  </a:lnTo>
                  <a:lnTo>
                    <a:pt x="1374321" y="1966831"/>
                  </a:lnTo>
                  <a:lnTo>
                    <a:pt x="1364306" y="1964610"/>
                  </a:lnTo>
                </a:path>
                <a:path w="4931410" h="5567680">
                  <a:moveTo>
                    <a:pt x="1369122" y="1647918"/>
                  </a:moveTo>
                  <a:lnTo>
                    <a:pt x="415099" y="1441872"/>
                  </a:lnTo>
                  <a:lnTo>
                    <a:pt x="415099" y="1694115"/>
                  </a:lnTo>
                  <a:lnTo>
                    <a:pt x="1360871" y="1823797"/>
                  </a:lnTo>
                  <a:lnTo>
                    <a:pt x="1361740" y="1823902"/>
                  </a:lnTo>
                  <a:lnTo>
                    <a:pt x="1362693" y="1823902"/>
                  </a:lnTo>
                  <a:lnTo>
                    <a:pt x="1363552" y="1823902"/>
                  </a:lnTo>
                  <a:lnTo>
                    <a:pt x="1373822" y="1821831"/>
                  </a:lnTo>
                  <a:lnTo>
                    <a:pt x="1382206" y="1816181"/>
                  </a:lnTo>
                  <a:lnTo>
                    <a:pt x="1387856" y="1807801"/>
                  </a:lnTo>
                  <a:lnTo>
                    <a:pt x="1389928" y="1797536"/>
                  </a:lnTo>
                  <a:lnTo>
                    <a:pt x="1389928" y="1673760"/>
                  </a:lnTo>
                  <a:lnTo>
                    <a:pt x="1388350" y="1664747"/>
                  </a:lnTo>
                  <a:lnTo>
                    <a:pt x="1383986" y="1657058"/>
                  </a:lnTo>
                  <a:lnTo>
                    <a:pt x="1377391" y="1651259"/>
                  </a:lnTo>
                  <a:lnTo>
                    <a:pt x="1369122" y="1647918"/>
                  </a:lnTo>
                </a:path>
                <a:path w="4931410" h="5567680">
                  <a:moveTo>
                    <a:pt x="1389928" y="1344597"/>
                  </a:moveTo>
                  <a:lnTo>
                    <a:pt x="415099" y="972839"/>
                  </a:lnTo>
                  <a:lnTo>
                    <a:pt x="415099" y="1243019"/>
                  </a:lnTo>
                  <a:lnTo>
                    <a:pt x="1356159" y="1504980"/>
                  </a:lnTo>
                  <a:lnTo>
                    <a:pt x="1358515" y="1505629"/>
                  </a:lnTo>
                  <a:lnTo>
                    <a:pt x="1360976" y="1506016"/>
                  </a:lnTo>
                  <a:lnTo>
                    <a:pt x="1363552" y="1506016"/>
                  </a:lnTo>
                  <a:lnTo>
                    <a:pt x="1373806" y="1503956"/>
                  </a:lnTo>
                  <a:lnTo>
                    <a:pt x="1382162" y="1498332"/>
                  </a:lnTo>
                  <a:lnTo>
                    <a:pt x="1387808" y="1489986"/>
                  </a:lnTo>
                  <a:lnTo>
                    <a:pt x="1389928" y="1479755"/>
                  </a:lnTo>
                  <a:lnTo>
                    <a:pt x="1389928" y="1344597"/>
                  </a:lnTo>
                </a:path>
                <a:path w="4931410" h="5567680">
                  <a:moveTo>
                    <a:pt x="32147" y="1317007"/>
                  </a:moveTo>
                  <a:lnTo>
                    <a:pt x="26242" y="1321875"/>
                  </a:lnTo>
                  <a:lnTo>
                    <a:pt x="22493" y="1329226"/>
                  </a:lnTo>
                  <a:lnTo>
                    <a:pt x="22493" y="1337425"/>
                  </a:lnTo>
                  <a:lnTo>
                    <a:pt x="22493" y="1464698"/>
                  </a:lnTo>
                  <a:lnTo>
                    <a:pt x="24580" y="1474963"/>
                  </a:lnTo>
                  <a:lnTo>
                    <a:pt x="30266" y="1483343"/>
                  </a:lnTo>
                  <a:lnTo>
                    <a:pt x="38692" y="1488993"/>
                  </a:lnTo>
                  <a:lnTo>
                    <a:pt x="48995" y="1491064"/>
                  </a:lnTo>
                  <a:lnTo>
                    <a:pt x="54775" y="1491064"/>
                  </a:lnTo>
                  <a:lnTo>
                    <a:pt x="60021" y="1489242"/>
                  </a:lnTo>
                  <a:lnTo>
                    <a:pt x="64534" y="1485965"/>
                  </a:lnTo>
                  <a:lnTo>
                    <a:pt x="415099" y="1243019"/>
                  </a:lnTo>
                  <a:lnTo>
                    <a:pt x="415099" y="972839"/>
                  </a:lnTo>
                  <a:lnTo>
                    <a:pt x="32147" y="1317007"/>
                  </a:lnTo>
                </a:path>
                <a:path w="4931410" h="5567680">
                  <a:moveTo>
                    <a:pt x="22493" y="1988086"/>
                  </a:moveTo>
                  <a:lnTo>
                    <a:pt x="22493" y="2109579"/>
                  </a:lnTo>
                  <a:lnTo>
                    <a:pt x="24624" y="2119784"/>
                  </a:lnTo>
                  <a:lnTo>
                    <a:pt x="30306" y="2128126"/>
                  </a:lnTo>
                  <a:lnTo>
                    <a:pt x="38706" y="2133754"/>
                  </a:lnTo>
                  <a:lnTo>
                    <a:pt x="48995" y="2135819"/>
                  </a:lnTo>
                  <a:lnTo>
                    <a:pt x="415099" y="2135819"/>
                  </a:lnTo>
                  <a:lnTo>
                    <a:pt x="415099" y="1892382"/>
                  </a:lnTo>
                  <a:lnTo>
                    <a:pt x="44273" y="1962044"/>
                  </a:lnTo>
                  <a:lnTo>
                    <a:pt x="35657" y="1965234"/>
                  </a:lnTo>
                  <a:lnTo>
                    <a:pt x="28749" y="1971040"/>
                  </a:lnTo>
                  <a:lnTo>
                    <a:pt x="24159" y="1978859"/>
                  </a:lnTo>
                  <a:lnTo>
                    <a:pt x="22493" y="1988086"/>
                  </a:lnTo>
                </a:path>
                <a:path w="4931410" h="5567680">
                  <a:moveTo>
                    <a:pt x="22493" y="1667844"/>
                  </a:moveTo>
                  <a:lnTo>
                    <a:pt x="22493" y="1791526"/>
                  </a:lnTo>
                  <a:lnTo>
                    <a:pt x="24580" y="1801799"/>
                  </a:lnTo>
                  <a:lnTo>
                    <a:pt x="30266" y="1810179"/>
                  </a:lnTo>
                  <a:lnTo>
                    <a:pt x="38692" y="1815823"/>
                  </a:lnTo>
                  <a:lnTo>
                    <a:pt x="48995" y="1817892"/>
                  </a:lnTo>
                  <a:lnTo>
                    <a:pt x="52639" y="1817892"/>
                  </a:lnTo>
                  <a:lnTo>
                    <a:pt x="56167" y="1817138"/>
                  </a:lnTo>
                  <a:lnTo>
                    <a:pt x="59393" y="1815745"/>
                  </a:lnTo>
                  <a:lnTo>
                    <a:pt x="415099" y="1694115"/>
                  </a:lnTo>
                  <a:lnTo>
                    <a:pt x="415099" y="1441872"/>
                  </a:lnTo>
                  <a:lnTo>
                    <a:pt x="36419" y="1644599"/>
                  </a:lnTo>
                  <a:lnTo>
                    <a:pt x="30718" y="1648665"/>
                  </a:lnTo>
                  <a:lnTo>
                    <a:pt x="26323" y="1654089"/>
                  </a:lnTo>
                  <a:lnTo>
                    <a:pt x="23494" y="1660579"/>
                  </a:lnTo>
                  <a:lnTo>
                    <a:pt x="22493" y="1667844"/>
                  </a:lnTo>
                </a:path>
                <a:path w="4931410" h="5567680">
                  <a:moveTo>
                    <a:pt x="0" y="1149337"/>
                  </a:moveTo>
                  <a:lnTo>
                    <a:pt x="367771" y="818812"/>
                  </a:lnTo>
                  <a:lnTo>
                    <a:pt x="373676" y="813943"/>
                  </a:lnTo>
                  <a:lnTo>
                    <a:pt x="377425" y="806593"/>
                  </a:lnTo>
                  <a:lnTo>
                    <a:pt x="377425" y="798394"/>
                  </a:lnTo>
                  <a:lnTo>
                    <a:pt x="377425" y="671120"/>
                  </a:lnTo>
                  <a:lnTo>
                    <a:pt x="375338" y="660852"/>
                  </a:lnTo>
                  <a:lnTo>
                    <a:pt x="369653" y="652472"/>
                  </a:lnTo>
                  <a:lnTo>
                    <a:pt x="361231" y="646825"/>
                  </a:lnTo>
                  <a:lnTo>
                    <a:pt x="350933" y="644755"/>
                  </a:lnTo>
                  <a:lnTo>
                    <a:pt x="345143" y="644755"/>
                  </a:lnTo>
                  <a:lnTo>
                    <a:pt x="339897" y="646577"/>
                  </a:lnTo>
                  <a:lnTo>
                    <a:pt x="335395" y="649854"/>
                  </a:lnTo>
                  <a:lnTo>
                    <a:pt x="0" y="882280"/>
                  </a:lnTo>
                </a:path>
                <a:path w="4931410" h="5567680">
                  <a:moveTo>
                    <a:pt x="0" y="240595"/>
                  </a:moveTo>
                  <a:lnTo>
                    <a:pt x="355645" y="173774"/>
                  </a:lnTo>
                  <a:lnTo>
                    <a:pt x="377425" y="147733"/>
                  </a:lnTo>
                  <a:lnTo>
                    <a:pt x="377425" y="26240"/>
                  </a:lnTo>
                  <a:lnTo>
                    <a:pt x="375294" y="16035"/>
                  </a:lnTo>
                  <a:lnTo>
                    <a:pt x="369613" y="7693"/>
                  </a:lnTo>
                  <a:lnTo>
                    <a:pt x="361216" y="2065"/>
                  </a:lnTo>
                  <a:lnTo>
                    <a:pt x="350933" y="0"/>
                  </a:lnTo>
                  <a:lnTo>
                    <a:pt x="0" y="0"/>
                  </a:lnTo>
                </a:path>
                <a:path w="4931410" h="5567680">
                  <a:moveTo>
                    <a:pt x="0" y="685820"/>
                  </a:moveTo>
                  <a:lnTo>
                    <a:pt x="363498" y="491220"/>
                  </a:lnTo>
                  <a:lnTo>
                    <a:pt x="377425" y="467975"/>
                  </a:lnTo>
                  <a:lnTo>
                    <a:pt x="377425" y="344293"/>
                  </a:lnTo>
                  <a:lnTo>
                    <a:pt x="375338" y="334020"/>
                  </a:lnTo>
                  <a:lnTo>
                    <a:pt x="369653" y="325640"/>
                  </a:lnTo>
                  <a:lnTo>
                    <a:pt x="361231" y="319995"/>
                  </a:lnTo>
                  <a:lnTo>
                    <a:pt x="350933" y="317927"/>
                  </a:lnTo>
                  <a:lnTo>
                    <a:pt x="347279" y="317927"/>
                  </a:lnTo>
                  <a:lnTo>
                    <a:pt x="343750" y="318681"/>
                  </a:lnTo>
                  <a:lnTo>
                    <a:pt x="340525" y="320074"/>
                  </a:lnTo>
                  <a:lnTo>
                    <a:pt x="0" y="436512"/>
                  </a:lnTo>
                </a:path>
                <a:path w="4931410" h="5567680">
                  <a:moveTo>
                    <a:pt x="2883600" y="1964610"/>
                  </a:moveTo>
                  <a:lnTo>
                    <a:pt x="1934393" y="1892382"/>
                  </a:lnTo>
                  <a:lnTo>
                    <a:pt x="1934393" y="2135819"/>
                  </a:lnTo>
                  <a:lnTo>
                    <a:pt x="2882846" y="2135819"/>
                  </a:lnTo>
                  <a:lnTo>
                    <a:pt x="2893110" y="2133733"/>
                  </a:lnTo>
                  <a:lnTo>
                    <a:pt x="2901491" y="2128050"/>
                  </a:lnTo>
                  <a:lnTo>
                    <a:pt x="2907140" y="2119634"/>
                  </a:lnTo>
                  <a:lnTo>
                    <a:pt x="2909211" y="2109349"/>
                  </a:lnTo>
                  <a:lnTo>
                    <a:pt x="2909211" y="1990881"/>
                  </a:lnTo>
                  <a:lnTo>
                    <a:pt x="2907214" y="1980761"/>
                  </a:lnTo>
                  <a:lnTo>
                    <a:pt x="2901750" y="1972480"/>
                  </a:lnTo>
                  <a:lnTo>
                    <a:pt x="2893614" y="1966831"/>
                  </a:lnTo>
                  <a:lnTo>
                    <a:pt x="2883600" y="1964610"/>
                  </a:lnTo>
                </a:path>
                <a:path w="4931410" h="5567680">
                  <a:moveTo>
                    <a:pt x="2888406" y="1647918"/>
                  </a:moveTo>
                  <a:lnTo>
                    <a:pt x="1934393" y="1441872"/>
                  </a:lnTo>
                  <a:lnTo>
                    <a:pt x="1934393" y="1694115"/>
                  </a:lnTo>
                  <a:lnTo>
                    <a:pt x="2880165" y="1823797"/>
                  </a:lnTo>
                  <a:lnTo>
                    <a:pt x="2881024" y="1823902"/>
                  </a:lnTo>
                  <a:lnTo>
                    <a:pt x="2881987" y="1823902"/>
                  </a:lnTo>
                  <a:lnTo>
                    <a:pt x="2882846" y="1823902"/>
                  </a:lnTo>
                  <a:lnTo>
                    <a:pt x="2893110" y="1821831"/>
                  </a:lnTo>
                  <a:lnTo>
                    <a:pt x="2901491" y="1816181"/>
                  </a:lnTo>
                  <a:lnTo>
                    <a:pt x="2907140" y="1807801"/>
                  </a:lnTo>
                  <a:lnTo>
                    <a:pt x="2909211" y="1797536"/>
                  </a:lnTo>
                  <a:lnTo>
                    <a:pt x="2909211" y="1673760"/>
                  </a:lnTo>
                  <a:lnTo>
                    <a:pt x="2907635" y="1664747"/>
                  </a:lnTo>
                  <a:lnTo>
                    <a:pt x="2903273" y="1657058"/>
                  </a:lnTo>
                  <a:lnTo>
                    <a:pt x="2896679" y="1651259"/>
                  </a:lnTo>
                  <a:lnTo>
                    <a:pt x="2888406" y="1647918"/>
                  </a:lnTo>
                </a:path>
                <a:path w="4931410" h="5567680">
                  <a:moveTo>
                    <a:pt x="2909211" y="1344597"/>
                  </a:moveTo>
                  <a:lnTo>
                    <a:pt x="1934393" y="972839"/>
                  </a:lnTo>
                  <a:lnTo>
                    <a:pt x="1934393" y="1243019"/>
                  </a:lnTo>
                  <a:lnTo>
                    <a:pt x="2875453" y="1504980"/>
                  </a:lnTo>
                  <a:lnTo>
                    <a:pt x="2877809" y="1505629"/>
                  </a:lnTo>
                  <a:lnTo>
                    <a:pt x="2880270" y="1506016"/>
                  </a:lnTo>
                  <a:lnTo>
                    <a:pt x="2882846" y="1506016"/>
                  </a:lnTo>
                  <a:lnTo>
                    <a:pt x="2893095" y="1503956"/>
                  </a:lnTo>
                  <a:lnTo>
                    <a:pt x="2901451" y="1498332"/>
                  </a:lnTo>
                  <a:lnTo>
                    <a:pt x="2907096" y="1489986"/>
                  </a:lnTo>
                  <a:lnTo>
                    <a:pt x="2909211" y="1479755"/>
                  </a:lnTo>
                  <a:lnTo>
                    <a:pt x="2909211" y="1344597"/>
                  </a:lnTo>
                </a:path>
                <a:path w="4931410" h="5567680">
                  <a:moveTo>
                    <a:pt x="1551431" y="1317007"/>
                  </a:moveTo>
                  <a:lnTo>
                    <a:pt x="1545536" y="1321875"/>
                  </a:lnTo>
                  <a:lnTo>
                    <a:pt x="1541787" y="1329226"/>
                  </a:lnTo>
                  <a:lnTo>
                    <a:pt x="1541787" y="1337425"/>
                  </a:lnTo>
                  <a:lnTo>
                    <a:pt x="1541787" y="1464698"/>
                  </a:lnTo>
                  <a:lnTo>
                    <a:pt x="1543874" y="1474963"/>
                  </a:lnTo>
                  <a:lnTo>
                    <a:pt x="1549559" y="1483343"/>
                  </a:lnTo>
                  <a:lnTo>
                    <a:pt x="1557981" y="1488993"/>
                  </a:lnTo>
                  <a:lnTo>
                    <a:pt x="1568279" y="1491064"/>
                  </a:lnTo>
                  <a:lnTo>
                    <a:pt x="1574069" y="1491064"/>
                  </a:lnTo>
                  <a:lnTo>
                    <a:pt x="1579315" y="1489242"/>
                  </a:lnTo>
                  <a:lnTo>
                    <a:pt x="1583817" y="1485965"/>
                  </a:lnTo>
                  <a:lnTo>
                    <a:pt x="1934393" y="1243019"/>
                  </a:lnTo>
                  <a:lnTo>
                    <a:pt x="1934393" y="972839"/>
                  </a:lnTo>
                  <a:lnTo>
                    <a:pt x="1551431" y="1317007"/>
                  </a:lnTo>
                </a:path>
                <a:path w="4931410" h="5567680">
                  <a:moveTo>
                    <a:pt x="1541787" y="1988086"/>
                  </a:moveTo>
                  <a:lnTo>
                    <a:pt x="1541787" y="2109579"/>
                  </a:lnTo>
                  <a:lnTo>
                    <a:pt x="1543918" y="2119784"/>
                  </a:lnTo>
                  <a:lnTo>
                    <a:pt x="1549598" y="2128126"/>
                  </a:lnTo>
                  <a:lnTo>
                    <a:pt x="1557996" y="2133754"/>
                  </a:lnTo>
                  <a:lnTo>
                    <a:pt x="1568279" y="2135819"/>
                  </a:lnTo>
                  <a:lnTo>
                    <a:pt x="1934393" y="2135819"/>
                  </a:lnTo>
                  <a:lnTo>
                    <a:pt x="1934393" y="1892382"/>
                  </a:lnTo>
                  <a:lnTo>
                    <a:pt x="1563567" y="1962044"/>
                  </a:lnTo>
                  <a:lnTo>
                    <a:pt x="1554951" y="1965234"/>
                  </a:lnTo>
                  <a:lnTo>
                    <a:pt x="1548044" y="1971040"/>
                  </a:lnTo>
                  <a:lnTo>
                    <a:pt x="1543453" y="1978859"/>
                  </a:lnTo>
                  <a:lnTo>
                    <a:pt x="1541787" y="1988086"/>
                  </a:lnTo>
                </a:path>
                <a:path w="4931410" h="5567680">
                  <a:moveTo>
                    <a:pt x="1541787" y="1667844"/>
                  </a:moveTo>
                  <a:lnTo>
                    <a:pt x="1541787" y="1791526"/>
                  </a:lnTo>
                  <a:lnTo>
                    <a:pt x="1543874" y="1801799"/>
                  </a:lnTo>
                  <a:lnTo>
                    <a:pt x="1549559" y="1810179"/>
                  </a:lnTo>
                  <a:lnTo>
                    <a:pt x="1557981" y="1815823"/>
                  </a:lnTo>
                  <a:lnTo>
                    <a:pt x="1568279" y="1817892"/>
                  </a:lnTo>
                  <a:lnTo>
                    <a:pt x="1571933" y="1817892"/>
                  </a:lnTo>
                  <a:lnTo>
                    <a:pt x="1575462" y="1817138"/>
                  </a:lnTo>
                  <a:lnTo>
                    <a:pt x="1578676" y="1815745"/>
                  </a:lnTo>
                  <a:lnTo>
                    <a:pt x="1934393" y="1694115"/>
                  </a:lnTo>
                  <a:lnTo>
                    <a:pt x="1934393" y="1441872"/>
                  </a:lnTo>
                  <a:lnTo>
                    <a:pt x="1555713" y="1644599"/>
                  </a:lnTo>
                  <a:lnTo>
                    <a:pt x="1550012" y="1648665"/>
                  </a:lnTo>
                  <a:lnTo>
                    <a:pt x="1545617" y="1654089"/>
                  </a:lnTo>
                  <a:lnTo>
                    <a:pt x="1542788" y="1660579"/>
                  </a:lnTo>
                  <a:lnTo>
                    <a:pt x="1541787" y="1667844"/>
                  </a:lnTo>
                </a:path>
                <a:path w="4931410" h="5567680">
                  <a:moveTo>
                    <a:pt x="554906" y="171209"/>
                  </a:moveTo>
                  <a:lnTo>
                    <a:pt x="1504102" y="243448"/>
                  </a:lnTo>
                  <a:lnTo>
                    <a:pt x="1504102" y="0"/>
                  </a:lnTo>
                  <a:lnTo>
                    <a:pt x="555650" y="0"/>
                  </a:lnTo>
                  <a:lnTo>
                    <a:pt x="545385" y="2086"/>
                  </a:lnTo>
                  <a:lnTo>
                    <a:pt x="537005" y="7769"/>
                  </a:lnTo>
                  <a:lnTo>
                    <a:pt x="531355" y="16185"/>
                  </a:lnTo>
                  <a:lnTo>
                    <a:pt x="529284" y="26470"/>
                  </a:lnTo>
                  <a:lnTo>
                    <a:pt x="529284" y="144948"/>
                  </a:lnTo>
                  <a:lnTo>
                    <a:pt x="531282" y="155062"/>
                  </a:lnTo>
                  <a:lnTo>
                    <a:pt x="536747" y="163340"/>
                  </a:lnTo>
                  <a:lnTo>
                    <a:pt x="544886" y="168987"/>
                  </a:lnTo>
                  <a:lnTo>
                    <a:pt x="554906" y="171209"/>
                  </a:lnTo>
                </a:path>
                <a:path w="4931410" h="5567680">
                  <a:moveTo>
                    <a:pt x="550090" y="487901"/>
                  </a:moveTo>
                  <a:lnTo>
                    <a:pt x="1504102" y="693947"/>
                  </a:lnTo>
                  <a:lnTo>
                    <a:pt x="1504102" y="441703"/>
                  </a:lnTo>
                  <a:lnTo>
                    <a:pt x="558330" y="312021"/>
                  </a:lnTo>
                  <a:lnTo>
                    <a:pt x="557472" y="311917"/>
                  </a:lnTo>
                  <a:lnTo>
                    <a:pt x="556508" y="311917"/>
                  </a:lnTo>
                  <a:lnTo>
                    <a:pt x="555650" y="311917"/>
                  </a:lnTo>
                  <a:lnTo>
                    <a:pt x="545385" y="313988"/>
                  </a:lnTo>
                  <a:lnTo>
                    <a:pt x="537005" y="319638"/>
                  </a:lnTo>
                  <a:lnTo>
                    <a:pt x="531355" y="328018"/>
                  </a:lnTo>
                  <a:lnTo>
                    <a:pt x="529284" y="338282"/>
                  </a:lnTo>
                  <a:lnTo>
                    <a:pt x="529284" y="462059"/>
                  </a:lnTo>
                  <a:lnTo>
                    <a:pt x="530861" y="471072"/>
                  </a:lnTo>
                  <a:lnTo>
                    <a:pt x="535222" y="478761"/>
                  </a:lnTo>
                  <a:lnTo>
                    <a:pt x="541816" y="484560"/>
                  </a:lnTo>
                  <a:lnTo>
                    <a:pt x="550090" y="487901"/>
                  </a:lnTo>
                </a:path>
                <a:path w="4931410" h="5567680">
                  <a:moveTo>
                    <a:pt x="529284" y="791211"/>
                  </a:moveTo>
                  <a:lnTo>
                    <a:pt x="1504102" y="1162980"/>
                  </a:lnTo>
                  <a:lnTo>
                    <a:pt x="1504102" y="892800"/>
                  </a:lnTo>
                  <a:lnTo>
                    <a:pt x="563042" y="630839"/>
                  </a:lnTo>
                  <a:lnTo>
                    <a:pt x="560686" y="630179"/>
                  </a:lnTo>
                  <a:lnTo>
                    <a:pt x="558236" y="629802"/>
                  </a:lnTo>
                  <a:lnTo>
                    <a:pt x="555650" y="629802"/>
                  </a:lnTo>
                  <a:lnTo>
                    <a:pt x="545402" y="631863"/>
                  </a:lnTo>
                  <a:lnTo>
                    <a:pt x="537048" y="637487"/>
                  </a:lnTo>
                  <a:lnTo>
                    <a:pt x="531404" y="645833"/>
                  </a:lnTo>
                  <a:lnTo>
                    <a:pt x="529284" y="656063"/>
                  </a:lnTo>
                  <a:lnTo>
                    <a:pt x="529284" y="791211"/>
                  </a:lnTo>
                </a:path>
                <a:path w="4931410" h="5567680">
                  <a:moveTo>
                    <a:pt x="1887065" y="818812"/>
                  </a:moveTo>
                  <a:lnTo>
                    <a:pt x="1892960" y="813943"/>
                  </a:lnTo>
                  <a:lnTo>
                    <a:pt x="1896719" y="806593"/>
                  </a:lnTo>
                  <a:lnTo>
                    <a:pt x="1896719" y="798394"/>
                  </a:lnTo>
                  <a:lnTo>
                    <a:pt x="1896719" y="671120"/>
                  </a:lnTo>
                  <a:lnTo>
                    <a:pt x="1894632" y="660852"/>
                  </a:lnTo>
                  <a:lnTo>
                    <a:pt x="1888945" y="652472"/>
                  </a:lnTo>
                  <a:lnTo>
                    <a:pt x="1880520" y="646825"/>
                  </a:lnTo>
                  <a:lnTo>
                    <a:pt x="1870217" y="644755"/>
                  </a:lnTo>
                  <a:lnTo>
                    <a:pt x="1864427" y="644755"/>
                  </a:lnTo>
                  <a:lnTo>
                    <a:pt x="1859181" y="646577"/>
                  </a:lnTo>
                  <a:lnTo>
                    <a:pt x="1854678" y="649854"/>
                  </a:lnTo>
                  <a:lnTo>
                    <a:pt x="1504102" y="892800"/>
                  </a:lnTo>
                  <a:lnTo>
                    <a:pt x="1504102" y="1162980"/>
                  </a:lnTo>
                  <a:lnTo>
                    <a:pt x="1887065" y="818812"/>
                  </a:lnTo>
                </a:path>
                <a:path w="4931410" h="5567680">
                  <a:moveTo>
                    <a:pt x="1896719" y="147733"/>
                  </a:moveTo>
                  <a:lnTo>
                    <a:pt x="1896719" y="26240"/>
                  </a:lnTo>
                  <a:lnTo>
                    <a:pt x="1894583" y="16035"/>
                  </a:lnTo>
                  <a:lnTo>
                    <a:pt x="1888902" y="7693"/>
                  </a:lnTo>
                  <a:lnTo>
                    <a:pt x="1880504" y="2065"/>
                  </a:lnTo>
                  <a:lnTo>
                    <a:pt x="1870217" y="0"/>
                  </a:lnTo>
                  <a:lnTo>
                    <a:pt x="1504102" y="0"/>
                  </a:lnTo>
                  <a:lnTo>
                    <a:pt x="1504102" y="243448"/>
                  </a:lnTo>
                  <a:lnTo>
                    <a:pt x="1874929" y="173774"/>
                  </a:lnTo>
                  <a:lnTo>
                    <a:pt x="1883546" y="170584"/>
                  </a:lnTo>
                  <a:lnTo>
                    <a:pt x="1890457" y="164779"/>
                  </a:lnTo>
                  <a:lnTo>
                    <a:pt x="1895052" y="156960"/>
                  </a:lnTo>
                  <a:lnTo>
                    <a:pt x="1896719" y="147733"/>
                  </a:lnTo>
                </a:path>
                <a:path w="4931410" h="5567680">
                  <a:moveTo>
                    <a:pt x="1896719" y="467975"/>
                  </a:moveTo>
                  <a:lnTo>
                    <a:pt x="1896719" y="344293"/>
                  </a:lnTo>
                  <a:lnTo>
                    <a:pt x="1894632" y="334020"/>
                  </a:lnTo>
                  <a:lnTo>
                    <a:pt x="1888945" y="325640"/>
                  </a:lnTo>
                  <a:lnTo>
                    <a:pt x="1880520" y="319995"/>
                  </a:lnTo>
                  <a:lnTo>
                    <a:pt x="1870217" y="317927"/>
                  </a:lnTo>
                  <a:lnTo>
                    <a:pt x="1866573" y="317927"/>
                  </a:lnTo>
                  <a:lnTo>
                    <a:pt x="1863034" y="318681"/>
                  </a:lnTo>
                  <a:lnTo>
                    <a:pt x="1859819" y="320074"/>
                  </a:lnTo>
                  <a:lnTo>
                    <a:pt x="1504102" y="441703"/>
                  </a:lnTo>
                  <a:lnTo>
                    <a:pt x="1504102" y="693947"/>
                  </a:lnTo>
                  <a:lnTo>
                    <a:pt x="1882782" y="491220"/>
                  </a:lnTo>
                  <a:lnTo>
                    <a:pt x="1888485" y="487154"/>
                  </a:lnTo>
                  <a:lnTo>
                    <a:pt x="1892884" y="481730"/>
                  </a:lnTo>
                  <a:lnTo>
                    <a:pt x="1895716" y="475239"/>
                  </a:lnTo>
                  <a:lnTo>
                    <a:pt x="1896719" y="467975"/>
                  </a:lnTo>
                </a:path>
                <a:path w="4931410" h="5567680">
                  <a:moveTo>
                    <a:pt x="1364306" y="4273670"/>
                  </a:moveTo>
                  <a:lnTo>
                    <a:pt x="415099" y="4201432"/>
                  </a:lnTo>
                  <a:lnTo>
                    <a:pt x="415099" y="4444880"/>
                  </a:lnTo>
                  <a:lnTo>
                    <a:pt x="1363552" y="4444880"/>
                  </a:lnTo>
                  <a:lnTo>
                    <a:pt x="1373822" y="4442794"/>
                  </a:lnTo>
                  <a:lnTo>
                    <a:pt x="1382206" y="4437110"/>
                  </a:lnTo>
                  <a:lnTo>
                    <a:pt x="1387856" y="4428694"/>
                  </a:lnTo>
                  <a:lnTo>
                    <a:pt x="1389928" y="4418409"/>
                  </a:lnTo>
                  <a:lnTo>
                    <a:pt x="1389928" y="4299942"/>
                  </a:lnTo>
                  <a:lnTo>
                    <a:pt x="1387928" y="4289818"/>
                  </a:lnTo>
                  <a:lnTo>
                    <a:pt x="1382461" y="4281537"/>
                  </a:lnTo>
                  <a:lnTo>
                    <a:pt x="1374321" y="4275891"/>
                  </a:lnTo>
                  <a:lnTo>
                    <a:pt x="1364306" y="4273670"/>
                  </a:lnTo>
                </a:path>
                <a:path w="4931410" h="5567680">
                  <a:moveTo>
                    <a:pt x="1369122" y="3956978"/>
                  </a:moveTo>
                  <a:lnTo>
                    <a:pt x="415099" y="3750932"/>
                  </a:lnTo>
                  <a:lnTo>
                    <a:pt x="415099" y="4003166"/>
                  </a:lnTo>
                  <a:lnTo>
                    <a:pt x="1360871" y="4132858"/>
                  </a:lnTo>
                  <a:lnTo>
                    <a:pt x="1361740" y="4132952"/>
                  </a:lnTo>
                  <a:lnTo>
                    <a:pt x="1362693" y="4132952"/>
                  </a:lnTo>
                  <a:lnTo>
                    <a:pt x="1363552" y="4132952"/>
                  </a:lnTo>
                  <a:lnTo>
                    <a:pt x="1373822" y="4130882"/>
                  </a:lnTo>
                  <a:lnTo>
                    <a:pt x="1382206" y="4125235"/>
                  </a:lnTo>
                  <a:lnTo>
                    <a:pt x="1387856" y="4116855"/>
                  </a:lnTo>
                  <a:lnTo>
                    <a:pt x="1389928" y="4106587"/>
                  </a:lnTo>
                  <a:lnTo>
                    <a:pt x="1389928" y="3982810"/>
                  </a:lnTo>
                  <a:lnTo>
                    <a:pt x="1388350" y="3973798"/>
                  </a:lnTo>
                  <a:lnTo>
                    <a:pt x="1383986" y="3966113"/>
                  </a:lnTo>
                  <a:lnTo>
                    <a:pt x="1377391" y="3960318"/>
                  </a:lnTo>
                  <a:lnTo>
                    <a:pt x="1369122" y="3956978"/>
                  </a:lnTo>
                </a:path>
                <a:path w="4931410" h="5567680">
                  <a:moveTo>
                    <a:pt x="1389928" y="3653658"/>
                  </a:moveTo>
                  <a:lnTo>
                    <a:pt x="415099" y="3281889"/>
                  </a:lnTo>
                  <a:lnTo>
                    <a:pt x="415099" y="3552069"/>
                  </a:lnTo>
                  <a:lnTo>
                    <a:pt x="1356159" y="3814040"/>
                  </a:lnTo>
                  <a:lnTo>
                    <a:pt x="1358515" y="3814690"/>
                  </a:lnTo>
                  <a:lnTo>
                    <a:pt x="1360976" y="3815077"/>
                  </a:lnTo>
                  <a:lnTo>
                    <a:pt x="1363552" y="3815077"/>
                  </a:lnTo>
                  <a:lnTo>
                    <a:pt x="1373806" y="3813016"/>
                  </a:lnTo>
                  <a:lnTo>
                    <a:pt x="1382162" y="3807393"/>
                  </a:lnTo>
                  <a:lnTo>
                    <a:pt x="1387808" y="3799046"/>
                  </a:lnTo>
                  <a:lnTo>
                    <a:pt x="1389928" y="3788816"/>
                  </a:lnTo>
                  <a:lnTo>
                    <a:pt x="1389928" y="3653658"/>
                  </a:lnTo>
                </a:path>
                <a:path w="4931410" h="5567680">
                  <a:moveTo>
                    <a:pt x="32147" y="3626057"/>
                  </a:moveTo>
                  <a:lnTo>
                    <a:pt x="26242" y="3630936"/>
                  </a:lnTo>
                  <a:lnTo>
                    <a:pt x="22493" y="3638287"/>
                  </a:lnTo>
                  <a:lnTo>
                    <a:pt x="22493" y="3646475"/>
                  </a:lnTo>
                  <a:lnTo>
                    <a:pt x="22493" y="3773759"/>
                  </a:lnTo>
                  <a:lnTo>
                    <a:pt x="24580" y="3784023"/>
                  </a:lnTo>
                  <a:lnTo>
                    <a:pt x="30266" y="3792404"/>
                  </a:lnTo>
                  <a:lnTo>
                    <a:pt x="38692" y="3798053"/>
                  </a:lnTo>
                  <a:lnTo>
                    <a:pt x="48995" y="3800125"/>
                  </a:lnTo>
                  <a:lnTo>
                    <a:pt x="54775" y="3800125"/>
                  </a:lnTo>
                  <a:lnTo>
                    <a:pt x="60021" y="3798303"/>
                  </a:lnTo>
                  <a:lnTo>
                    <a:pt x="64534" y="3795025"/>
                  </a:lnTo>
                  <a:lnTo>
                    <a:pt x="415099" y="3552069"/>
                  </a:lnTo>
                  <a:lnTo>
                    <a:pt x="415099" y="3281889"/>
                  </a:lnTo>
                  <a:lnTo>
                    <a:pt x="32147" y="3626057"/>
                  </a:lnTo>
                </a:path>
                <a:path w="4931410" h="5567680">
                  <a:moveTo>
                    <a:pt x="22493" y="4297146"/>
                  </a:moveTo>
                  <a:lnTo>
                    <a:pt x="22493" y="4418640"/>
                  </a:lnTo>
                  <a:lnTo>
                    <a:pt x="24624" y="4428840"/>
                  </a:lnTo>
                  <a:lnTo>
                    <a:pt x="30306" y="4437182"/>
                  </a:lnTo>
                  <a:lnTo>
                    <a:pt x="38706" y="4442813"/>
                  </a:lnTo>
                  <a:lnTo>
                    <a:pt x="48995" y="4444880"/>
                  </a:lnTo>
                  <a:lnTo>
                    <a:pt x="415099" y="4444880"/>
                  </a:lnTo>
                  <a:lnTo>
                    <a:pt x="415099" y="4201432"/>
                  </a:lnTo>
                  <a:lnTo>
                    <a:pt x="44273" y="4271105"/>
                  </a:lnTo>
                  <a:lnTo>
                    <a:pt x="35657" y="4274295"/>
                  </a:lnTo>
                  <a:lnTo>
                    <a:pt x="28749" y="4280101"/>
                  </a:lnTo>
                  <a:lnTo>
                    <a:pt x="24159" y="4287919"/>
                  </a:lnTo>
                  <a:lnTo>
                    <a:pt x="22493" y="4297146"/>
                  </a:lnTo>
                </a:path>
                <a:path w="4931410" h="5567680">
                  <a:moveTo>
                    <a:pt x="22493" y="3976905"/>
                  </a:moveTo>
                  <a:lnTo>
                    <a:pt x="22493" y="4100587"/>
                  </a:lnTo>
                  <a:lnTo>
                    <a:pt x="24580" y="4110860"/>
                  </a:lnTo>
                  <a:lnTo>
                    <a:pt x="30266" y="4119239"/>
                  </a:lnTo>
                  <a:lnTo>
                    <a:pt x="38692" y="4124884"/>
                  </a:lnTo>
                  <a:lnTo>
                    <a:pt x="48995" y="4126952"/>
                  </a:lnTo>
                  <a:lnTo>
                    <a:pt x="52639" y="4126952"/>
                  </a:lnTo>
                  <a:lnTo>
                    <a:pt x="56167" y="4126198"/>
                  </a:lnTo>
                  <a:lnTo>
                    <a:pt x="59393" y="4124806"/>
                  </a:lnTo>
                  <a:lnTo>
                    <a:pt x="415099" y="4003166"/>
                  </a:lnTo>
                  <a:lnTo>
                    <a:pt x="415099" y="3750932"/>
                  </a:lnTo>
                  <a:lnTo>
                    <a:pt x="36419" y="3953649"/>
                  </a:lnTo>
                  <a:lnTo>
                    <a:pt x="30718" y="3957720"/>
                  </a:lnTo>
                  <a:lnTo>
                    <a:pt x="26323" y="3963145"/>
                  </a:lnTo>
                  <a:lnTo>
                    <a:pt x="23494" y="3969635"/>
                  </a:lnTo>
                  <a:lnTo>
                    <a:pt x="22493" y="3976905"/>
                  </a:lnTo>
                </a:path>
                <a:path w="4931410" h="5567680">
                  <a:moveTo>
                    <a:pt x="0" y="3458397"/>
                  </a:moveTo>
                  <a:lnTo>
                    <a:pt x="367771" y="3127873"/>
                  </a:lnTo>
                  <a:lnTo>
                    <a:pt x="373676" y="3122993"/>
                  </a:lnTo>
                  <a:lnTo>
                    <a:pt x="377425" y="3115653"/>
                  </a:lnTo>
                  <a:lnTo>
                    <a:pt x="377425" y="3107455"/>
                  </a:lnTo>
                  <a:lnTo>
                    <a:pt x="377425" y="2980181"/>
                  </a:lnTo>
                  <a:lnTo>
                    <a:pt x="375338" y="2969917"/>
                  </a:lnTo>
                  <a:lnTo>
                    <a:pt x="369653" y="2961536"/>
                  </a:lnTo>
                  <a:lnTo>
                    <a:pt x="361231" y="2955887"/>
                  </a:lnTo>
                  <a:lnTo>
                    <a:pt x="350933" y="2953815"/>
                  </a:lnTo>
                  <a:lnTo>
                    <a:pt x="345143" y="2953815"/>
                  </a:lnTo>
                  <a:lnTo>
                    <a:pt x="339897" y="2955627"/>
                  </a:lnTo>
                  <a:lnTo>
                    <a:pt x="335395" y="2958915"/>
                  </a:lnTo>
                  <a:lnTo>
                    <a:pt x="0" y="3191340"/>
                  </a:lnTo>
                </a:path>
                <a:path w="4931410" h="5567680">
                  <a:moveTo>
                    <a:pt x="0" y="2549646"/>
                  </a:moveTo>
                  <a:lnTo>
                    <a:pt x="355645" y="2482835"/>
                  </a:lnTo>
                  <a:lnTo>
                    <a:pt x="377425" y="2456794"/>
                  </a:lnTo>
                  <a:lnTo>
                    <a:pt x="377425" y="2335300"/>
                  </a:lnTo>
                  <a:lnTo>
                    <a:pt x="375294" y="2325094"/>
                  </a:lnTo>
                  <a:lnTo>
                    <a:pt x="369613" y="2316748"/>
                  </a:lnTo>
                  <a:lnTo>
                    <a:pt x="361216" y="2311116"/>
                  </a:lnTo>
                  <a:lnTo>
                    <a:pt x="350933" y="2309050"/>
                  </a:lnTo>
                  <a:lnTo>
                    <a:pt x="0" y="2309050"/>
                  </a:lnTo>
                </a:path>
                <a:path w="4931410" h="5567680">
                  <a:moveTo>
                    <a:pt x="0" y="2994881"/>
                  </a:moveTo>
                  <a:lnTo>
                    <a:pt x="363498" y="2800281"/>
                  </a:lnTo>
                  <a:lnTo>
                    <a:pt x="377425" y="2777025"/>
                  </a:lnTo>
                  <a:lnTo>
                    <a:pt x="377425" y="2653353"/>
                  </a:lnTo>
                  <a:lnTo>
                    <a:pt x="375338" y="2643080"/>
                  </a:lnTo>
                  <a:lnTo>
                    <a:pt x="369653" y="2634701"/>
                  </a:lnTo>
                  <a:lnTo>
                    <a:pt x="361231" y="2629056"/>
                  </a:lnTo>
                  <a:lnTo>
                    <a:pt x="350933" y="2626988"/>
                  </a:lnTo>
                  <a:lnTo>
                    <a:pt x="347279" y="2626988"/>
                  </a:lnTo>
                  <a:lnTo>
                    <a:pt x="343750" y="2627741"/>
                  </a:lnTo>
                  <a:lnTo>
                    <a:pt x="340525" y="2629134"/>
                  </a:lnTo>
                  <a:lnTo>
                    <a:pt x="0" y="2745573"/>
                  </a:lnTo>
                </a:path>
                <a:path w="4931410" h="5567680">
                  <a:moveTo>
                    <a:pt x="2883600" y="4273670"/>
                  </a:moveTo>
                  <a:lnTo>
                    <a:pt x="1934393" y="4201432"/>
                  </a:lnTo>
                  <a:lnTo>
                    <a:pt x="1934393" y="4444880"/>
                  </a:lnTo>
                  <a:lnTo>
                    <a:pt x="2882846" y="4444880"/>
                  </a:lnTo>
                  <a:lnTo>
                    <a:pt x="2893110" y="4442794"/>
                  </a:lnTo>
                  <a:lnTo>
                    <a:pt x="2901491" y="4437110"/>
                  </a:lnTo>
                  <a:lnTo>
                    <a:pt x="2907140" y="4428694"/>
                  </a:lnTo>
                  <a:lnTo>
                    <a:pt x="2909211" y="4418409"/>
                  </a:lnTo>
                  <a:lnTo>
                    <a:pt x="2909211" y="4299942"/>
                  </a:lnTo>
                  <a:lnTo>
                    <a:pt x="2907214" y="4289818"/>
                  </a:lnTo>
                  <a:lnTo>
                    <a:pt x="2901750" y="4281537"/>
                  </a:lnTo>
                  <a:lnTo>
                    <a:pt x="2893614" y="4275891"/>
                  </a:lnTo>
                  <a:lnTo>
                    <a:pt x="2883600" y="4273670"/>
                  </a:lnTo>
                </a:path>
                <a:path w="4931410" h="5567680">
                  <a:moveTo>
                    <a:pt x="2888406" y="3956978"/>
                  </a:moveTo>
                  <a:lnTo>
                    <a:pt x="1934393" y="3750932"/>
                  </a:lnTo>
                  <a:lnTo>
                    <a:pt x="1934393" y="4003166"/>
                  </a:lnTo>
                  <a:lnTo>
                    <a:pt x="2880165" y="4132858"/>
                  </a:lnTo>
                  <a:lnTo>
                    <a:pt x="2881024" y="4132952"/>
                  </a:lnTo>
                  <a:lnTo>
                    <a:pt x="2881987" y="4132952"/>
                  </a:lnTo>
                  <a:lnTo>
                    <a:pt x="2882846" y="4132952"/>
                  </a:lnTo>
                  <a:lnTo>
                    <a:pt x="2893110" y="4130882"/>
                  </a:lnTo>
                  <a:lnTo>
                    <a:pt x="2901491" y="4125235"/>
                  </a:lnTo>
                  <a:lnTo>
                    <a:pt x="2907140" y="4116855"/>
                  </a:lnTo>
                  <a:lnTo>
                    <a:pt x="2909211" y="4106587"/>
                  </a:lnTo>
                  <a:lnTo>
                    <a:pt x="2909211" y="3982810"/>
                  </a:lnTo>
                  <a:lnTo>
                    <a:pt x="2907635" y="3973798"/>
                  </a:lnTo>
                  <a:lnTo>
                    <a:pt x="2903273" y="3966113"/>
                  </a:lnTo>
                  <a:lnTo>
                    <a:pt x="2896679" y="3960318"/>
                  </a:lnTo>
                  <a:lnTo>
                    <a:pt x="2888406" y="3956978"/>
                  </a:lnTo>
                </a:path>
                <a:path w="4931410" h="5567680">
                  <a:moveTo>
                    <a:pt x="2909211" y="3653658"/>
                  </a:moveTo>
                  <a:lnTo>
                    <a:pt x="1934393" y="3281889"/>
                  </a:lnTo>
                  <a:lnTo>
                    <a:pt x="1934393" y="3552069"/>
                  </a:lnTo>
                  <a:lnTo>
                    <a:pt x="2875453" y="3814040"/>
                  </a:lnTo>
                  <a:lnTo>
                    <a:pt x="2877809" y="3814690"/>
                  </a:lnTo>
                  <a:lnTo>
                    <a:pt x="2880270" y="3815077"/>
                  </a:lnTo>
                  <a:lnTo>
                    <a:pt x="2882846" y="3815077"/>
                  </a:lnTo>
                  <a:lnTo>
                    <a:pt x="2893095" y="3813016"/>
                  </a:lnTo>
                  <a:lnTo>
                    <a:pt x="2901451" y="3807393"/>
                  </a:lnTo>
                  <a:lnTo>
                    <a:pt x="2907096" y="3799046"/>
                  </a:lnTo>
                  <a:lnTo>
                    <a:pt x="2909211" y="3788816"/>
                  </a:lnTo>
                  <a:lnTo>
                    <a:pt x="2909211" y="3653658"/>
                  </a:lnTo>
                </a:path>
                <a:path w="4931410" h="5567680">
                  <a:moveTo>
                    <a:pt x="1551431" y="3626057"/>
                  </a:moveTo>
                  <a:lnTo>
                    <a:pt x="1545536" y="3630936"/>
                  </a:lnTo>
                  <a:lnTo>
                    <a:pt x="1541787" y="3638287"/>
                  </a:lnTo>
                  <a:lnTo>
                    <a:pt x="1541787" y="3646475"/>
                  </a:lnTo>
                  <a:lnTo>
                    <a:pt x="1541787" y="3773759"/>
                  </a:lnTo>
                  <a:lnTo>
                    <a:pt x="1543874" y="3784023"/>
                  </a:lnTo>
                  <a:lnTo>
                    <a:pt x="1549559" y="3792404"/>
                  </a:lnTo>
                  <a:lnTo>
                    <a:pt x="1557981" y="3798053"/>
                  </a:lnTo>
                  <a:lnTo>
                    <a:pt x="1568279" y="3800125"/>
                  </a:lnTo>
                  <a:lnTo>
                    <a:pt x="1574069" y="3800125"/>
                  </a:lnTo>
                  <a:lnTo>
                    <a:pt x="1579315" y="3798303"/>
                  </a:lnTo>
                  <a:lnTo>
                    <a:pt x="1583817" y="3795025"/>
                  </a:lnTo>
                  <a:lnTo>
                    <a:pt x="1934393" y="3552069"/>
                  </a:lnTo>
                  <a:lnTo>
                    <a:pt x="1934393" y="3281889"/>
                  </a:lnTo>
                  <a:lnTo>
                    <a:pt x="1551431" y="3626057"/>
                  </a:lnTo>
                </a:path>
                <a:path w="4931410" h="5567680">
                  <a:moveTo>
                    <a:pt x="1541787" y="4297146"/>
                  </a:moveTo>
                  <a:lnTo>
                    <a:pt x="1541787" y="4418640"/>
                  </a:lnTo>
                  <a:lnTo>
                    <a:pt x="1543918" y="4428840"/>
                  </a:lnTo>
                  <a:lnTo>
                    <a:pt x="1549598" y="4437182"/>
                  </a:lnTo>
                  <a:lnTo>
                    <a:pt x="1557996" y="4442813"/>
                  </a:lnTo>
                  <a:lnTo>
                    <a:pt x="1568279" y="4444880"/>
                  </a:lnTo>
                  <a:lnTo>
                    <a:pt x="1934393" y="4444880"/>
                  </a:lnTo>
                  <a:lnTo>
                    <a:pt x="1934393" y="4201432"/>
                  </a:lnTo>
                  <a:lnTo>
                    <a:pt x="1563567" y="4271105"/>
                  </a:lnTo>
                  <a:lnTo>
                    <a:pt x="1554951" y="4274295"/>
                  </a:lnTo>
                  <a:lnTo>
                    <a:pt x="1548044" y="4280101"/>
                  </a:lnTo>
                  <a:lnTo>
                    <a:pt x="1543453" y="4287919"/>
                  </a:lnTo>
                  <a:lnTo>
                    <a:pt x="1541787" y="4297146"/>
                  </a:lnTo>
                </a:path>
                <a:path w="4931410" h="5567680">
                  <a:moveTo>
                    <a:pt x="1541787" y="3976905"/>
                  </a:moveTo>
                  <a:lnTo>
                    <a:pt x="1541787" y="4100587"/>
                  </a:lnTo>
                  <a:lnTo>
                    <a:pt x="1543874" y="4110860"/>
                  </a:lnTo>
                  <a:lnTo>
                    <a:pt x="1549559" y="4119239"/>
                  </a:lnTo>
                  <a:lnTo>
                    <a:pt x="1557981" y="4124884"/>
                  </a:lnTo>
                  <a:lnTo>
                    <a:pt x="1568279" y="4126952"/>
                  </a:lnTo>
                  <a:lnTo>
                    <a:pt x="1571933" y="4126952"/>
                  </a:lnTo>
                  <a:lnTo>
                    <a:pt x="1575462" y="4126198"/>
                  </a:lnTo>
                  <a:lnTo>
                    <a:pt x="1578676" y="4124806"/>
                  </a:lnTo>
                  <a:lnTo>
                    <a:pt x="1934393" y="4003166"/>
                  </a:lnTo>
                  <a:lnTo>
                    <a:pt x="1934393" y="3750932"/>
                  </a:lnTo>
                  <a:lnTo>
                    <a:pt x="1555713" y="3953649"/>
                  </a:lnTo>
                  <a:lnTo>
                    <a:pt x="1550012" y="3957720"/>
                  </a:lnTo>
                  <a:lnTo>
                    <a:pt x="1545617" y="3963145"/>
                  </a:lnTo>
                  <a:lnTo>
                    <a:pt x="1542788" y="3969635"/>
                  </a:lnTo>
                  <a:lnTo>
                    <a:pt x="1541787" y="3976905"/>
                  </a:lnTo>
                </a:path>
                <a:path w="4931410" h="5567680">
                  <a:moveTo>
                    <a:pt x="554906" y="2480259"/>
                  </a:moveTo>
                  <a:lnTo>
                    <a:pt x="1504102" y="2552498"/>
                  </a:lnTo>
                  <a:lnTo>
                    <a:pt x="1504102" y="2309050"/>
                  </a:lnTo>
                  <a:lnTo>
                    <a:pt x="555650" y="2309050"/>
                  </a:lnTo>
                  <a:lnTo>
                    <a:pt x="545385" y="2311137"/>
                  </a:lnTo>
                  <a:lnTo>
                    <a:pt x="537005" y="2316823"/>
                  </a:lnTo>
                  <a:lnTo>
                    <a:pt x="531355" y="2325239"/>
                  </a:lnTo>
                  <a:lnTo>
                    <a:pt x="529284" y="2335520"/>
                  </a:lnTo>
                  <a:lnTo>
                    <a:pt x="529284" y="2453998"/>
                  </a:lnTo>
                  <a:lnTo>
                    <a:pt x="531282" y="2464116"/>
                  </a:lnTo>
                  <a:lnTo>
                    <a:pt x="536747" y="2472394"/>
                  </a:lnTo>
                  <a:lnTo>
                    <a:pt x="544886" y="2478039"/>
                  </a:lnTo>
                  <a:lnTo>
                    <a:pt x="554906" y="2480259"/>
                  </a:lnTo>
                </a:path>
                <a:path w="4931410" h="5567680">
                  <a:moveTo>
                    <a:pt x="550090" y="2796961"/>
                  </a:moveTo>
                  <a:lnTo>
                    <a:pt x="1504102" y="3003008"/>
                  </a:lnTo>
                  <a:lnTo>
                    <a:pt x="1504102" y="2750764"/>
                  </a:lnTo>
                  <a:lnTo>
                    <a:pt x="558330" y="2621082"/>
                  </a:lnTo>
                  <a:lnTo>
                    <a:pt x="557472" y="2620977"/>
                  </a:lnTo>
                  <a:lnTo>
                    <a:pt x="556508" y="2620977"/>
                  </a:lnTo>
                  <a:lnTo>
                    <a:pt x="555650" y="2620977"/>
                  </a:lnTo>
                  <a:lnTo>
                    <a:pt x="545385" y="2623047"/>
                  </a:lnTo>
                  <a:lnTo>
                    <a:pt x="537005" y="2628694"/>
                  </a:lnTo>
                  <a:lnTo>
                    <a:pt x="531355" y="2637074"/>
                  </a:lnTo>
                  <a:lnTo>
                    <a:pt x="529284" y="2647343"/>
                  </a:lnTo>
                  <a:lnTo>
                    <a:pt x="529284" y="2771119"/>
                  </a:lnTo>
                  <a:lnTo>
                    <a:pt x="530861" y="2780133"/>
                  </a:lnTo>
                  <a:lnTo>
                    <a:pt x="535222" y="2787822"/>
                  </a:lnTo>
                  <a:lnTo>
                    <a:pt x="541816" y="2793620"/>
                  </a:lnTo>
                  <a:lnTo>
                    <a:pt x="550090" y="2796961"/>
                  </a:lnTo>
                </a:path>
                <a:path w="4931410" h="5567680">
                  <a:moveTo>
                    <a:pt x="529284" y="3100272"/>
                  </a:moveTo>
                  <a:lnTo>
                    <a:pt x="1504102" y="3472040"/>
                  </a:lnTo>
                  <a:lnTo>
                    <a:pt x="1504102" y="3201860"/>
                  </a:lnTo>
                  <a:lnTo>
                    <a:pt x="563042" y="2939889"/>
                  </a:lnTo>
                  <a:lnTo>
                    <a:pt x="560686" y="2939250"/>
                  </a:lnTo>
                  <a:lnTo>
                    <a:pt x="558236" y="2938863"/>
                  </a:lnTo>
                  <a:lnTo>
                    <a:pt x="555650" y="2938863"/>
                  </a:lnTo>
                  <a:lnTo>
                    <a:pt x="545402" y="2940924"/>
                  </a:lnTo>
                  <a:lnTo>
                    <a:pt x="537048" y="2946547"/>
                  </a:lnTo>
                  <a:lnTo>
                    <a:pt x="531404" y="2954894"/>
                  </a:lnTo>
                  <a:lnTo>
                    <a:pt x="529284" y="2965124"/>
                  </a:lnTo>
                  <a:lnTo>
                    <a:pt x="529284" y="3100272"/>
                  </a:lnTo>
                </a:path>
                <a:path w="4931410" h="5567680">
                  <a:moveTo>
                    <a:pt x="1887065" y="3127873"/>
                  </a:moveTo>
                  <a:lnTo>
                    <a:pt x="1892960" y="3122993"/>
                  </a:lnTo>
                  <a:lnTo>
                    <a:pt x="1896719" y="3115653"/>
                  </a:lnTo>
                  <a:lnTo>
                    <a:pt x="1896719" y="3107455"/>
                  </a:lnTo>
                  <a:lnTo>
                    <a:pt x="1896719" y="2980181"/>
                  </a:lnTo>
                  <a:lnTo>
                    <a:pt x="1894632" y="2969917"/>
                  </a:lnTo>
                  <a:lnTo>
                    <a:pt x="1888945" y="2961536"/>
                  </a:lnTo>
                  <a:lnTo>
                    <a:pt x="1880520" y="2955887"/>
                  </a:lnTo>
                  <a:lnTo>
                    <a:pt x="1870217" y="2953815"/>
                  </a:lnTo>
                  <a:lnTo>
                    <a:pt x="1864427" y="2953815"/>
                  </a:lnTo>
                  <a:lnTo>
                    <a:pt x="1859181" y="2955627"/>
                  </a:lnTo>
                  <a:lnTo>
                    <a:pt x="1854678" y="2958915"/>
                  </a:lnTo>
                  <a:lnTo>
                    <a:pt x="1504102" y="3201860"/>
                  </a:lnTo>
                  <a:lnTo>
                    <a:pt x="1504102" y="3472040"/>
                  </a:lnTo>
                  <a:lnTo>
                    <a:pt x="1887065" y="3127873"/>
                  </a:lnTo>
                </a:path>
                <a:path w="4931410" h="5567680">
                  <a:moveTo>
                    <a:pt x="1896719" y="2456794"/>
                  </a:moveTo>
                  <a:lnTo>
                    <a:pt x="1896719" y="2335300"/>
                  </a:lnTo>
                  <a:lnTo>
                    <a:pt x="1894583" y="2325094"/>
                  </a:lnTo>
                  <a:lnTo>
                    <a:pt x="1888902" y="2316748"/>
                  </a:lnTo>
                  <a:lnTo>
                    <a:pt x="1880504" y="2311116"/>
                  </a:lnTo>
                  <a:lnTo>
                    <a:pt x="1870217" y="2309050"/>
                  </a:lnTo>
                  <a:lnTo>
                    <a:pt x="1504102" y="2309050"/>
                  </a:lnTo>
                  <a:lnTo>
                    <a:pt x="1504102" y="2552498"/>
                  </a:lnTo>
                  <a:lnTo>
                    <a:pt x="1874929" y="2482835"/>
                  </a:lnTo>
                  <a:lnTo>
                    <a:pt x="1883546" y="2479639"/>
                  </a:lnTo>
                  <a:lnTo>
                    <a:pt x="1890457" y="2473831"/>
                  </a:lnTo>
                  <a:lnTo>
                    <a:pt x="1895052" y="2466015"/>
                  </a:lnTo>
                  <a:lnTo>
                    <a:pt x="1896719" y="2456794"/>
                  </a:lnTo>
                </a:path>
                <a:path w="4931410" h="5567680">
                  <a:moveTo>
                    <a:pt x="1896719" y="2777025"/>
                  </a:moveTo>
                  <a:lnTo>
                    <a:pt x="1896719" y="2653353"/>
                  </a:lnTo>
                  <a:lnTo>
                    <a:pt x="1894632" y="2643080"/>
                  </a:lnTo>
                  <a:lnTo>
                    <a:pt x="1888945" y="2634701"/>
                  </a:lnTo>
                  <a:lnTo>
                    <a:pt x="1880520" y="2629056"/>
                  </a:lnTo>
                  <a:lnTo>
                    <a:pt x="1870217" y="2626988"/>
                  </a:lnTo>
                  <a:lnTo>
                    <a:pt x="1866573" y="2626988"/>
                  </a:lnTo>
                  <a:lnTo>
                    <a:pt x="1863034" y="2627741"/>
                  </a:lnTo>
                  <a:lnTo>
                    <a:pt x="1859819" y="2629134"/>
                  </a:lnTo>
                  <a:lnTo>
                    <a:pt x="1504102" y="2750764"/>
                  </a:lnTo>
                  <a:lnTo>
                    <a:pt x="1504102" y="3003008"/>
                  </a:lnTo>
                  <a:lnTo>
                    <a:pt x="1882782" y="2800281"/>
                  </a:lnTo>
                  <a:lnTo>
                    <a:pt x="1888485" y="2796214"/>
                  </a:lnTo>
                  <a:lnTo>
                    <a:pt x="1892884" y="2790789"/>
                  </a:lnTo>
                  <a:lnTo>
                    <a:pt x="1895716" y="2784296"/>
                  </a:lnTo>
                  <a:lnTo>
                    <a:pt x="1896719" y="2777025"/>
                  </a:lnTo>
                </a:path>
                <a:path w="4931410" h="5567680">
                  <a:moveTo>
                    <a:pt x="222300" y="5567660"/>
                  </a:moveTo>
                  <a:lnTo>
                    <a:pt x="367771" y="5436923"/>
                  </a:lnTo>
                  <a:lnTo>
                    <a:pt x="373676" y="5432054"/>
                  </a:lnTo>
                  <a:lnTo>
                    <a:pt x="377425" y="5424703"/>
                  </a:lnTo>
                  <a:lnTo>
                    <a:pt x="377425" y="5416515"/>
                  </a:lnTo>
                  <a:lnTo>
                    <a:pt x="377425" y="5289231"/>
                  </a:lnTo>
                  <a:lnTo>
                    <a:pt x="375338" y="5278967"/>
                  </a:lnTo>
                  <a:lnTo>
                    <a:pt x="369653" y="5270586"/>
                  </a:lnTo>
                  <a:lnTo>
                    <a:pt x="361231" y="5264937"/>
                  </a:lnTo>
                  <a:lnTo>
                    <a:pt x="350933" y="5262865"/>
                  </a:lnTo>
                  <a:lnTo>
                    <a:pt x="345143" y="5262865"/>
                  </a:lnTo>
                  <a:lnTo>
                    <a:pt x="339897" y="5264687"/>
                  </a:lnTo>
                  <a:lnTo>
                    <a:pt x="335395" y="5267965"/>
                  </a:lnTo>
                  <a:lnTo>
                    <a:pt x="0" y="5500390"/>
                  </a:lnTo>
                </a:path>
                <a:path w="4931410" h="5567680">
                  <a:moveTo>
                    <a:pt x="0" y="4858706"/>
                  </a:moveTo>
                  <a:lnTo>
                    <a:pt x="355645" y="4791885"/>
                  </a:lnTo>
                  <a:lnTo>
                    <a:pt x="377425" y="4765844"/>
                  </a:lnTo>
                  <a:lnTo>
                    <a:pt x="377425" y="4644350"/>
                  </a:lnTo>
                  <a:lnTo>
                    <a:pt x="375294" y="4634145"/>
                  </a:lnTo>
                  <a:lnTo>
                    <a:pt x="369613" y="4625804"/>
                  </a:lnTo>
                  <a:lnTo>
                    <a:pt x="361216" y="4620175"/>
                  </a:lnTo>
                  <a:lnTo>
                    <a:pt x="350933" y="4618110"/>
                  </a:lnTo>
                  <a:lnTo>
                    <a:pt x="0" y="4618110"/>
                  </a:lnTo>
                </a:path>
                <a:path w="4931410" h="5567680">
                  <a:moveTo>
                    <a:pt x="0" y="5303931"/>
                  </a:moveTo>
                  <a:lnTo>
                    <a:pt x="363498" y="5109331"/>
                  </a:lnTo>
                  <a:lnTo>
                    <a:pt x="377425" y="5086085"/>
                  </a:lnTo>
                  <a:lnTo>
                    <a:pt x="377425" y="4962403"/>
                  </a:lnTo>
                  <a:lnTo>
                    <a:pt x="375338" y="4952130"/>
                  </a:lnTo>
                  <a:lnTo>
                    <a:pt x="369653" y="4943751"/>
                  </a:lnTo>
                  <a:lnTo>
                    <a:pt x="361231" y="4938106"/>
                  </a:lnTo>
                  <a:lnTo>
                    <a:pt x="350933" y="4936038"/>
                  </a:lnTo>
                  <a:lnTo>
                    <a:pt x="347279" y="4936038"/>
                  </a:lnTo>
                  <a:lnTo>
                    <a:pt x="343750" y="4936792"/>
                  </a:lnTo>
                  <a:lnTo>
                    <a:pt x="340525" y="4938184"/>
                  </a:lnTo>
                  <a:lnTo>
                    <a:pt x="0" y="5054623"/>
                  </a:lnTo>
                </a:path>
                <a:path w="4931410" h="5567680">
                  <a:moveTo>
                    <a:pt x="554906" y="4789320"/>
                  </a:moveTo>
                  <a:lnTo>
                    <a:pt x="1504102" y="4861558"/>
                  </a:lnTo>
                  <a:lnTo>
                    <a:pt x="1504102" y="4618110"/>
                  </a:lnTo>
                  <a:lnTo>
                    <a:pt x="555650" y="4618110"/>
                  </a:lnTo>
                  <a:lnTo>
                    <a:pt x="545385" y="4620196"/>
                  </a:lnTo>
                  <a:lnTo>
                    <a:pt x="537005" y="4625878"/>
                  </a:lnTo>
                  <a:lnTo>
                    <a:pt x="531355" y="4634291"/>
                  </a:lnTo>
                  <a:lnTo>
                    <a:pt x="529284" y="4644570"/>
                  </a:lnTo>
                  <a:lnTo>
                    <a:pt x="529284" y="4763048"/>
                  </a:lnTo>
                  <a:lnTo>
                    <a:pt x="531282" y="4773168"/>
                  </a:lnTo>
                  <a:lnTo>
                    <a:pt x="536747" y="4781449"/>
                  </a:lnTo>
                  <a:lnTo>
                    <a:pt x="544886" y="4787098"/>
                  </a:lnTo>
                  <a:lnTo>
                    <a:pt x="554906" y="4789320"/>
                  </a:lnTo>
                </a:path>
                <a:path w="4931410" h="5567680">
                  <a:moveTo>
                    <a:pt x="550090" y="5106012"/>
                  </a:moveTo>
                  <a:lnTo>
                    <a:pt x="1504102" y="5312058"/>
                  </a:lnTo>
                  <a:lnTo>
                    <a:pt x="1504102" y="5059814"/>
                  </a:lnTo>
                  <a:lnTo>
                    <a:pt x="558330" y="4930132"/>
                  </a:lnTo>
                  <a:lnTo>
                    <a:pt x="557472" y="4930027"/>
                  </a:lnTo>
                  <a:lnTo>
                    <a:pt x="556508" y="4930027"/>
                  </a:lnTo>
                  <a:lnTo>
                    <a:pt x="555650" y="4930027"/>
                  </a:lnTo>
                  <a:lnTo>
                    <a:pt x="545385" y="4932099"/>
                  </a:lnTo>
                  <a:lnTo>
                    <a:pt x="537005" y="4937748"/>
                  </a:lnTo>
                  <a:lnTo>
                    <a:pt x="531355" y="4946129"/>
                  </a:lnTo>
                  <a:lnTo>
                    <a:pt x="529284" y="4956393"/>
                  </a:lnTo>
                  <a:lnTo>
                    <a:pt x="529284" y="5080169"/>
                  </a:lnTo>
                  <a:lnTo>
                    <a:pt x="530861" y="5089183"/>
                  </a:lnTo>
                  <a:lnTo>
                    <a:pt x="535222" y="5096872"/>
                  </a:lnTo>
                  <a:lnTo>
                    <a:pt x="541816" y="5102670"/>
                  </a:lnTo>
                  <a:lnTo>
                    <a:pt x="550090" y="5106012"/>
                  </a:lnTo>
                </a:path>
                <a:path w="4931410" h="5567680">
                  <a:moveTo>
                    <a:pt x="1504102" y="5567660"/>
                  </a:moveTo>
                  <a:lnTo>
                    <a:pt x="1504102" y="5510910"/>
                  </a:lnTo>
                  <a:lnTo>
                    <a:pt x="563042" y="5248939"/>
                  </a:lnTo>
                  <a:lnTo>
                    <a:pt x="560686" y="5248300"/>
                  </a:lnTo>
                  <a:lnTo>
                    <a:pt x="558236" y="5247913"/>
                  </a:lnTo>
                  <a:lnTo>
                    <a:pt x="555650" y="5247913"/>
                  </a:lnTo>
                  <a:lnTo>
                    <a:pt x="545402" y="5249974"/>
                  </a:lnTo>
                  <a:lnTo>
                    <a:pt x="537048" y="5255597"/>
                  </a:lnTo>
                  <a:lnTo>
                    <a:pt x="531404" y="5263944"/>
                  </a:lnTo>
                  <a:lnTo>
                    <a:pt x="529284" y="5274174"/>
                  </a:lnTo>
                  <a:lnTo>
                    <a:pt x="529284" y="5409322"/>
                  </a:lnTo>
                  <a:lnTo>
                    <a:pt x="915409" y="5567660"/>
                  </a:lnTo>
                </a:path>
                <a:path w="4931410" h="5567680">
                  <a:moveTo>
                    <a:pt x="1741590" y="5567660"/>
                  </a:moveTo>
                  <a:lnTo>
                    <a:pt x="1887065" y="5436923"/>
                  </a:lnTo>
                  <a:lnTo>
                    <a:pt x="1892960" y="5432054"/>
                  </a:lnTo>
                  <a:lnTo>
                    <a:pt x="1896719" y="5424703"/>
                  </a:lnTo>
                  <a:lnTo>
                    <a:pt x="1896719" y="5416515"/>
                  </a:lnTo>
                  <a:lnTo>
                    <a:pt x="1896719" y="5289231"/>
                  </a:lnTo>
                  <a:lnTo>
                    <a:pt x="1894632" y="5278967"/>
                  </a:lnTo>
                  <a:lnTo>
                    <a:pt x="1888945" y="5270586"/>
                  </a:lnTo>
                  <a:lnTo>
                    <a:pt x="1880520" y="5264937"/>
                  </a:lnTo>
                  <a:lnTo>
                    <a:pt x="1870217" y="5262865"/>
                  </a:lnTo>
                  <a:lnTo>
                    <a:pt x="1864427" y="5262865"/>
                  </a:lnTo>
                  <a:lnTo>
                    <a:pt x="1859181" y="5264687"/>
                  </a:lnTo>
                  <a:lnTo>
                    <a:pt x="1854678" y="5267965"/>
                  </a:lnTo>
                  <a:lnTo>
                    <a:pt x="1504102" y="5510910"/>
                  </a:lnTo>
                  <a:lnTo>
                    <a:pt x="1504102" y="5567660"/>
                  </a:lnTo>
                </a:path>
                <a:path w="4931410" h="5567680">
                  <a:moveTo>
                    <a:pt x="1896719" y="4765844"/>
                  </a:moveTo>
                  <a:lnTo>
                    <a:pt x="1896719" y="4644350"/>
                  </a:lnTo>
                  <a:lnTo>
                    <a:pt x="1894583" y="4634145"/>
                  </a:lnTo>
                  <a:lnTo>
                    <a:pt x="1888902" y="4625804"/>
                  </a:lnTo>
                  <a:lnTo>
                    <a:pt x="1880504" y="4620175"/>
                  </a:lnTo>
                  <a:lnTo>
                    <a:pt x="1870217" y="4618110"/>
                  </a:lnTo>
                  <a:lnTo>
                    <a:pt x="1504102" y="4618110"/>
                  </a:lnTo>
                  <a:lnTo>
                    <a:pt x="1504102" y="4861558"/>
                  </a:lnTo>
                  <a:lnTo>
                    <a:pt x="1874929" y="4791885"/>
                  </a:lnTo>
                  <a:lnTo>
                    <a:pt x="1883546" y="4788695"/>
                  </a:lnTo>
                  <a:lnTo>
                    <a:pt x="1890457" y="4782889"/>
                  </a:lnTo>
                  <a:lnTo>
                    <a:pt x="1895052" y="4775071"/>
                  </a:lnTo>
                  <a:lnTo>
                    <a:pt x="1896719" y="4765844"/>
                  </a:lnTo>
                </a:path>
                <a:path w="4931410" h="5567680">
                  <a:moveTo>
                    <a:pt x="1896719" y="5086085"/>
                  </a:moveTo>
                  <a:lnTo>
                    <a:pt x="1896719" y="4962403"/>
                  </a:lnTo>
                  <a:lnTo>
                    <a:pt x="1894632" y="4952130"/>
                  </a:lnTo>
                  <a:lnTo>
                    <a:pt x="1888945" y="4943751"/>
                  </a:lnTo>
                  <a:lnTo>
                    <a:pt x="1880520" y="4938106"/>
                  </a:lnTo>
                  <a:lnTo>
                    <a:pt x="1870217" y="4936038"/>
                  </a:lnTo>
                  <a:lnTo>
                    <a:pt x="1866573" y="4936038"/>
                  </a:lnTo>
                  <a:lnTo>
                    <a:pt x="1863034" y="4936792"/>
                  </a:lnTo>
                  <a:lnTo>
                    <a:pt x="1859819" y="4938184"/>
                  </a:lnTo>
                  <a:lnTo>
                    <a:pt x="1504102" y="5059814"/>
                  </a:lnTo>
                  <a:lnTo>
                    <a:pt x="1504102" y="5312058"/>
                  </a:lnTo>
                  <a:lnTo>
                    <a:pt x="1882782" y="5109331"/>
                  </a:lnTo>
                  <a:lnTo>
                    <a:pt x="1888485" y="5105264"/>
                  </a:lnTo>
                  <a:lnTo>
                    <a:pt x="1892884" y="5099840"/>
                  </a:lnTo>
                  <a:lnTo>
                    <a:pt x="1895716" y="5093350"/>
                  </a:lnTo>
                  <a:lnTo>
                    <a:pt x="1896719" y="5086085"/>
                  </a:lnTo>
                </a:path>
                <a:path w="4931410" h="5567680">
                  <a:moveTo>
                    <a:pt x="4376015" y="1964610"/>
                  </a:moveTo>
                  <a:lnTo>
                    <a:pt x="3426819" y="1892382"/>
                  </a:lnTo>
                  <a:lnTo>
                    <a:pt x="3426819" y="2135819"/>
                  </a:lnTo>
                  <a:lnTo>
                    <a:pt x="4375272" y="2135819"/>
                  </a:lnTo>
                  <a:lnTo>
                    <a:pt x="4385536" y="2133733"/>
                  </a:lnTo>
                  <a:lnTo>
                    <a:pt x="4393916" y="2128050"/>
                  </a:lnTo>
                  <a:lnTo>
                    <a:pt x="4399566" y="2119634"/>
                  </a:lnTo>
                  <a:lnTo>
                    <a:pt x="4401637" y="2109349"/>
                  </a:lnTo>
                  <a:lnTo>
                    <a:pt x="4401637" y="1990881"/>
                  </a:lnTo>
                  <a:lnTo>
                    <a:pt x="4399639" y="1980761"/>
                  </a:lnTo>
                  <a:lnTo>
                    <a:pt x="4394174" y="1972480"/>
                  </a:lnTo>
                  <a:lnTo>
                    <a:pt x="4386035" y="1966831"/>
                  </a:lnTo>
                  <a:lnTo>
                    <a:pt x="4376015" y="1964610"/>
                  </a:lnTo>
                </a:path>
                <a:path w="4931410" h="5567680">
                  <a:moveTo>
                    <a:pt x="4380832" y="1647918"/>
                  </a:moveTo>
                  <a:lnTo>
                    <a:pt x="3426819" y="1441872"/>
                  </a:lnTo>
                  <a:lnTo>
                    <a:pt x="3426819" y="1694115"/>
                  </a:lnTo>
                  <a:lnTo>
                    <a:pt x="4372591" y="1823797"/>
                  </a:lnTo>
                  <a:lnTo>
                    <a:pt x="4373450" y="1823902"/>
                  </a:lnTo>
                  <a:lnTo>
                    <a:pt x="4374413" y="1823902"/>
                  </a:lnTo>
                  <a:lnTo>
                    <a:pt x="4375272" y="1823902"/>
                  </a:lnTo>
                  <a:lnTo>
                    <a:pt x="4385536" y="1821831"/>
                  </a:lnTo>
                  <a:lnTo>
                    <a:pt x="4393916" y="1816181"/>
                  </a:lnTo>
                  <a:lnTo>
                    <a:pt x="4399566" y="1807801"/>
                  </a:lnTo>
                  <a:lnTo>
                    <a:pt x="4401637" y="1797536"/>
                  </a:lnTo>
                  <a:lnTo>
                    <a:pt x="4401637" y="1673760"/>
                  </a:lnTo>
                  <a:lnTo>
                    <a:pt x="4400061" y="1664747"/>
                  </a:lnTo>
                  <a:lnTo>
                    <a:pt x="4395699" y="1657058"/>
                  </a:lnTo>
                  <a:lnTo>
                    <a:pt x="4389105" y="1651259"/>
                  </a:lnTo>
                  <a:lnTo>
                    <a:pt x="4380832" y="1647918"/>
                  </a:lnTo>
                </a:path>
                <a:path w="4931410" h="5567680">
                  <a:moveTo>
                    <a:pt x="4401637" y="1344597"/>
                  </a:moveTo>
                  <a:lnTo>
                    <a:pt x="3426819" y="972839"/>
                  </a:lnTo>
                  <a:lnTo>
                    <a:pt x="3426819" y="1243019"/>
                  </a:lnTo>
                  <a:lnTo>
                    <a:pt x="4367879" y="1504980"/>
                  </a:lnTo>
                  <a:lnTo>
                    <a:pt x="4370235" y="1505629"/>
                  </a:lnTo>
                  <a:lnTo>
                    <a:pt x="4372685" y="1506016"/>
                  </a:lnTo>
                  <a:lnTo>
                    <a:pt x="4375272" y="1506016"/>
                  </a:lnTo>
                  <a:lnTo>
                    <a:pt x="4385520" y="1503956"/>
                  </a:lnTo>
                  <a:lnTo>
                    <a:pt x="4393873" y="1498332"/>
                  </a:lnTo>
                  <a:lnTo>
                    <a:pt x="4399517" y="1489986"/>
                  </a:lnTo>
                  <a:lnTo>
                    <a:pt x="4401637" y="1479755"/>
                  </a:lnTo>
                  <a:lnTo>
                    <a:pt x="4401637" y="1344597"/>
                  </a:lnTo>
                </a:path>
                <a:path w="4931410" h="5567680">
                  <a:moveTo>
                    <a:pt x="3043857" y="1317007"/>
                  </a:moveTo>
                  <a:lnTo>
                    <a:pt x="3037961" y="1321875"/>
                  </a:lnTo>
                  <a:lnTo>
                    <a:pt x="3034202" y="1329226"/>
                  </a:lnTo>
                  <a:lnTo>
                    <a:pt x="3034202" y="1337425"/>
                  </a:lnTo>
                  <a:lnTo>
                    <a:pt x="3034202" y="1464698"/>
                  </a:lnTo>
                  <a:lnTo>
                    <a:pt x="3036291" y="1474963"/>
                  </a:lnTo>
                  <a:lnTo>
                    <a:pt x="3041980" y="1483343"/>
                  </a:lnTo>
                  <a:lnTo>
                    <a:pt x="3050405" y="1488993"/>
                  </a:lnTo>
                  <a:lnTo>
                    <a:pt x="3060704" y="1491064"/>
                  </a:lnTo>
                  <a:lnTo>
                    <a:pt x="3066495" y="1491064"/>
                  </a:lnTo>
                  <a:lnTo>
                    <a:pt x="3071741" y="1489242"/>
                  </a:lnTo>
                  <a:lnTo>
                    <a:pt x="3076243" y="1485965"/>
                  </a:lnTo>
                  <a:lnTo>
                    <a:pt x="3426819" y="1243019"/>
                  </a:lnTo>
                  <a:lnTo>
                    <a:pt x="3426819" y="972839"/>
                  </a:lnTo>
                  <a:lnTo>
                    <a:pt x="3043857" y="1317007"/>
                  </a:lnTo>
                </a:path>
                <a:path w="4931410" h="5567680">
                  <a:moveTo>
                    <a:pt x="3034202" y="1988086"/>
                  </a:moveTo>
                  <a:lnTo>
                    <a:pt x="3034202" y="2109579"/>
                  </a:lnTo>
                  <a:lnTo>
                    <a:pt x="3036339" y="2119784"/>
                  </a:lnTo>
                  <a:lnTo>
                    <a:pt x="3042023" y="2128126"/>
                  </a:lnTo>
                  <a:lnTo>
                    <a:pt x="3050422" y="2133754"/>
                  </a:lnTo>
                  <a:lnTo>
                    <a:pt x="3060704" y="2135819"/>
                  </a:lnTo>
                  <a:lnTo>
                    <a:pt x="3426819" y="2135819"/>
                  </a:lnTo>
                  <a:lnTo>
                    <a:pt x="3426819" y="1892382"/>
                  </a:lnTo>
                  <a:lnTo>
                    <a:pt x="3055992" y="1962044"/>
                  </a:lnTo>
                  <a:lnTo>
                    <a:pt x="3047375" y="1965234"/>
                  </a:lnTo>
                  <a:lnTo>
                    <a:pt x="3040464" y="1971040"/>
                  </a:lnTo>
                  <a:lnTo>
                    <a:pt x="3035870" y="1978859"/>
                  </a:lnTo>
                  <a:lnTo>
                    <a:pt x="3034202" y="1988086"/>
                  </a:lnTo>
                </a:path>
                <a:path w="4931410" h="5567680">
                  <a:moveTo>
                    <a:pt x="3034202" y="1667844"/>
                  </a:moveTo>
                  <a:lnTo>
                    <a:pt x="3034202" y="1791526"/>
                  </a:lnTo>
                  <a:lnTo>
                    <a:pt x="3036291" y="1801799"/>
                  </a:lnTo>
                  <a:lnTo>
                    <a:pt x="3041980" y="1810179"/>
                  </a:lnTo>
                  <a:lnTo>
                    <a:pt x="3050405" y="1815823"/>
                  </a:lnTo>
                  <a:lnTo>
                    <a:pt x="3060704" y="1817892"/>
                  </a:lnTo>
                  <a:lnTo>
                    <a:pt x="3064359" y="1817892"/>
                  </a:lnTo>
                  <a:lnTo>
                    <a:pt x="3067887" y="1817138"/>
                  </a:lnTo>
                  <a:lnTo>
                    <a:pt x="3071102" y="1815745"/>
                  </a:lnTo>
                  <a:lnTo>
                    <a:pt x="3426819" y="1694115"/>
                  </a:lnTo>
                  <a:lnTo>
                    <a:pt x="3426819" y="1441872"/>
                  </a:lnTo>
                  <a:lnTo>
                    <a:pt x="3048139" y="1644599"/>
                  </a:lnTo>
                  <a:lnTo>
                    <a:pt x="3042436" y="1648665"/>
                  </a:lnTo>
                  <a:lnTo>
                    <a:pt x="3038037" y="1654089"/>
                  </a:lnTo>
                  <a:lnTo>
                    <a:pt x="3035205" y="1660579"/>
                  </a:lnTo>
                  <a:lnTo>
                    <a:pt x="3034202" y="1667844"/>
                  </a:lnTo>
                </a:path>
                <a:path w="4931410" h="5567680">
                  <a:moveTo>
                    <a:pt x="2047332" y="171209"/>
                  </a:moveTo>
                  <a:lnTo>
                    <a:pt x="2996528" y="243448"/>
                  </a:lnTo>
                  <a:lnTo>
                    <a:pt x="2996528" y="0"/>
                  </a:lnTo>
                  <a:lnTo>
                    <a:pt x="2048075" y="0"/>
                  </a:lnTo>
                  <a:lnTo>
                    <a:pt x="2037811" y="2086"/>
                  </a:lnTo>
                  <a:lnTo>
                    <a:pt x="2029431" y="7769"/>
                  </a:lnTo>
                  <a:lnTo>
                    <a:pt x="2023781" y="16185"/>
                  </a:lnTo>
                  <a:lnTo>
                    <a:pt x="2021710" y="26470"/>
                  </a:lnTo>
                  <a:lnTo>
                    <a:pt x="2021710" y="144948"/>
                  </a:lnTo>
                  <a:lnTo>
                    <a:pt x="2023708" y="155062"/>
                  </a:lnTo>
                  <a:lnTo>
                    <a:pt x="2029173" y="163340"/>
                  </a:lnTo>
                  <a:lnTo>
                    <a:pt x="2037312" y="168987"/>
                  </a:lnTo>
                  <a:lnTo>
                    <a:pt x="2047332" y="171209"/>
                  </a:lnTo>
                </a:path>
                <a:path w="4931410" h="5567680">
                  <a:moveTo>
                    <a:pt x="2042515" y="487901"/>
                  </a:moveTo>
                  <a:lnTo>
                    <a:pt x="2996528" y="693947"/>
                  </a:lnTo>
                  <a:lnTo>
                    <a:pt x="2996528" y="441703"/>
                  </a:lnTo>
                  <a:lnTo>
                    <a:pt x="2050756" y="312021"/>
                  </a:lnTo>
                  <a:lnTo>
                    <a:pt x="2049897" y="311917"/>
                  </a:lnTo>
                  <a:lnTo>
                    <a:pt x="2048934" y="311917"/>
                  </a:lnTo>
                  <a:lnTo>
                    <a:pt x="2048075" y="311917"/>
                  </a:lnTo>
                  <a:lnTo>
                    <a:pt x="2037811" y="313988"/>
                  </a:lnTo>
                  <a:lnTo>
                    <a:pt x="2029431" y="319638"/>
                  </a:lnTo>
                  <a:lnTo>
                    <a:pt x="2023781" y="328018"/>
                  </a:lnTo>
                  <a:lnTo>
                    <a:pt x="2021710" y="338282"/>
                  </a:lnTo>
                  <a:lnTo>
                    <a:pt x="2021710" y="462059"/>
                  </a:lnTo>
                  <a:lnTo>
                    <a:pt x="2023286" y="471072"/>
                  </a:lnTo>
                  <a:lnTo>
                    <a:pt x="2027648" y="478761"/>
                  </a:lnTo>
                  <a:lnTo>
                    <a:pt x="2034242" y="484560"/>
                  </a:lnTo>
                  <a:lnTo>
                    <a:pt x="2042515" y="487901"/>
                  </a:lnTo>
                </a:path>
                <a:path w="4931410" h="5567680">
                  <a:moveTo>
                    <a:pt x="2021710" y="791211"/>
                  </a:moveTo>
                  <a:lnTo>
                    <a:pt x="2996528" y="1162980"/>
                  </a:lnTo>
                  <a:lnTo>
                    <a:pt x="2996528" y="892800"/>
                  </a:lnTo>
                  <a:lnTo>
                    <a:pt x="2055468" y="630839"/>
                  </a:lnTo>
                  <a:lnTo>
                    <a:pt x="2053112" y="630179"/>
                  </a:lnTo>
                  <a:lnTo>
                    <a:pt x="2050651" y="629802"/>
                  </a:lnTo>
                  <a:lnTo>
                    <a:pt x="2048075" y="629802"/>
                  </a:lnTo>
                  <a:lnTo>
                    <a:pt x="2037827" y="631863"/>
                  </a:lnTo>
                  <a:lnTo>
                    <a:pt x="2029474" y="637487"/>
                  </a:lnTo>
                  <a:lnTo>
                    <a:pt x="2023830" y="645833"/>
                  </a:lnTo>
                  <a:lnTo>
                    <a:pt x="2021710" y="656063"/>
                  </a:lnTo>
                  <a:lnTo>
                    <a:pt x="2021710" y="791211"/>
                  </a:lnTo>
                </a:path>
                <a:path w="4931410" h="5567680">
                  <a:moveTo>
                    <a:pt x="3379490" y="818812"/>
                  </a:moveTo>
                  <a:lnTo>
                    <a:pt x="3385385" y="813943"/>
                  </a:lnTo>
                  <a:lnTo>
                    <a:pt x="3389145" y="806593"/>
                  </a:lnTo>
                  <a:lnTo>
                    <a:pt x="3389145" y="798394"/>
                  </a:lnTo>
                  <a:lnTo>
                    <a:pt x="3389145" y="671120"/>
                  </a:lnTo>
                  <a:lnTo>
                    <a:pt x="3387056" y="660852"/>
                  </a:lnTo>
                  <a:lnTo>
                    <a:pt x="3381367" y="652472"/>
                  </a:lnTo>
                  <a:lnTo>
                    <a:pt x="3372941" y="646825"/>
                  </a:lnTo>
                  <a:lnTo>
                    <a:pt x="3362643" y="644755"/>
                  </a:lnTo>
                  <a:lnTo>
                    <a:pt x="3356852" y="644755"/>
                  </a:lnTo>
                  <a:lnTo>
                    <a:pt x="3351606" y="646577"/>
                  </a:lnTo>
                  <a:lnTo>
                    <a:pt x="3347104" y="649854"/>
                  </a:lnTo>
                  <a:lnTo>
                    <a:pt x="2996528" y="892800"/>
                  </a:lnTo>
                  <a:lnTo>
                    <a:pt x="2996528" y="1162980"/>
                  </a:lnTo>
                  <a:lnTo>
                    <a:pt x="3379490" y="818812"/>
                  </a:lnTo>
                </a:path>
                <a:path w="4931410" h="5567680">
                  <a:moveTo>
                    <a:pt x="3389145" y="147733"/>
                  </a:moveTo>
                  <a:lnTo>
                    <a:pt x="3389145" y="26240"/>
                  </a:lnTo>
                  <a:lnTo>
                    <a:pt x="3387008" y="16035"/>
                  </a:lnTo>
                  <a:lnTo>
                    <a:pt x="3381324" y="7693"/>
                  </a:lnTo>
                  <a:lnTo>
                    <a:pt x="3372925" y="2065"/>
                  </a:lnTo>
                  <a:lnTo>
                    <a:pt x="3362643" y="0"/>
                  </a:lnTo>
                  <a:lnTo>
                    <a:pt x="2996528" y="0"/>
                  </a:lnTo>
                  <a:lnTo>
                    <a:pt x="2996528" y="243448"/>
                  </a:lnTo>
                  <a:lnTo>
                    <a:pt x="3367355" y="173774"/>
                  </a:lnTo>
                  <a:lnTo>
                    <a:pt x="3375972" y="170584"/>
                  </a:lnTo>
                  <a:lnTo>
                    <a:pt x="3382883" y="164779"/>
                  </a:lnTo>
                  <a:lnTo>
                    <a:pt x="3387477" y="156960"/>
                  </a:lnTo>
                  <a:lnTo>
                    <a:pt x="3389145" y="147733"/>
                  </a:lnTo>
                </a:path>
                <a:path w="4931410" h="5567680">
                  <a:moveTo>
                    <a:pt x="3389145" y="467975"/>
                  </a:moveTo>
                  <a:lnTo>
                    <a:pt x="3389145" y="344293"/>
                  </a:lnTo>
                  <a:lnTo>
                    <a:pt x="3387056" y="334020"/>
                  </a:lnTo>
                  <a:lnTo>
                    <a:pt x="3381367" y="325640"/>
                  </a:lnTo>
                  <a:lnTo>
                    <a:pt x="3372941" y="319995"/>
                  </a:lnTo>
                  <a:lnTo>
                    <a:pt x="3362643" y="317927"/>
                  </a:lnTo>
                  <a:lnTo>
                    <a:pt x="3358988" y="317927"/>
                  </a:lnTo>
                  <a:lnTo>
                    <a:pt x="3355460" y="318681"/>
                  </a:lnTo>
                  <a:lnTo>
                    <a:pt x="3352245" y="320074"/>
                  </a:lnTo>
                  <a:lnTo>
                    <a:pt x="2996528" y="441703"/>
                  </a:lnTo>
                  <a:lnTo>
                    <a:pt x="2996528" y="693947"/>
                  </a:lnTo>
                  <a:lnTo>
                    <a:pt x="3375208" y="491220"/>
                  </a:lnTo>
                  <a:lnTo>
                    <a:pt x="3380910" y="487154"/>
                  </a:lnTo>
                  <a:lnTo>
                    <a:pt x="3385310" y="481730"/>
                  </a:lnTo>
                  <a:lnTo>
                    <a:pt x="3388142" y="475239"/>
                  </a:lnTo>
                  <a:lnTo>
                    <a:pt x="3389145" y="467975"/>
                  </a:lnTo>
                </a:path>
                <a:path w="4931410" h="5567680">
                  <a:moveTo>
                    <a:pt x="4930917" y="986486"/>
                  </a:moveTo>
                  <a:lnTo>
                    <a:pt x="4563151" y="1317007"/>
                  </a:lnTo>
                  <a:lnTo>
                    <a:pt x="4557256" y="1321875"/>
                  </a:lnTo>
                  <a:lnTo>
                    <a:pt x="4553497" y="1329226"/>
                  </a:lnTo>
                  <a:lnTo>
                    <a:pt x="4553497" y="1337425"/>
                  </a:lnTo>
                  <a:lnTo>
                    <a:pt x="4553497" y="1464698"/>
                  </a:lnTo>
                  <a:lnTo>
                    <a:pt x="4555583" y="1474963"/>
                  </a:lnTo>
                  <a:lnTo>
                    <a:pt x="4561270" y="1483343"/>
                  </a:lnTo>
                  <a:lnTo>
                    <a:pt x="4569695" y="1488993"/>
                  </a:lnTo>
                  <a:lnTo>
                    <a:pt x="4579998" y="1491064"/>
                  </a:lnTo>
                  <a:lnTo>
                    <a:pt x="4585778" y="1491064"/>
                  </a:lnTo>
                  <a:lnTo>
                    <a:pt x="4591035" y="1489242"/>
                  </a:lnTo>
                  <a:lnTo>
                    <a:pt x="4595537" y="1485965"/>
                  </a:lnTo>
                  <a:lnTo>
                    <a:pt x="4930917" y="1253543"/>
                  </a:lnTo>
                </a:path>
                <a:path w="4931410" h="5567680">
                  <a:moveTo>
                    <a:pt x="4930917" y="1895234"/>
                  </a:moveTo>
                  <a:lnTo>
                    <a:pt x="4575276" y="1962044"/>
                  </a:lnTo>
                  <a:lnTo>
                    <a:pt x="4553497" y="1988086"/>
                  </a:lnTo>
                  <a:lnTo>
                    <a:pt x="4553497" y="2109579"/>
                  </a:lnTo>
                  <a:lnTo>
                    <a:pt x="4555627" y="2119784"/>
                  </a:lnTo>
                  <a:lnTo>
                    <a:pt x="4561309" y="2128126"/>
                  </a:lnTo>
                  <a:lnTo>
                    <a:pt x="4569710" y="2133754"/>
                  </a:lnTo>
                  <a:lnTo>
                    <a:pt x="4579998" y="2135819"/>
                  </a:lnTo>
                  <a:lnTo>
                    <a:pt x="4930917" y="2135819"/>
                  </a:lnTo>
                </a:path>
                <a:path w="4931410" h="5567680">
                  <a:moveTo>
                    <a:pt x="4930917" y="1450001"/>
                  </a:moveTo>
                  <a:lnTo>
                    <a:pt x="4567423" y="1644599"/>
                  </a:lnTo>
                  <a:lnTo>
                    <a:pt x="4553497" y="1667844"/>
                  </a:lnTo>
                  <a:lnTo>
                    <a:pt x="4553497" y="1791526"/>
                  </a:lnTo>
                  <a:lnTo>
                    <a:pt x="4555583" y="1801799"/>
                  </a:lnTo>
                  <a:lnTo>
                    <a:pt x="4561270" y="1810179"/>
                  </a:lnTo>
                  <a:lnTo>
                    <a:pt x="4569695" y="1815823"/>
                  </a:lnTo>
                  <a:lnTo>
                    <a:pt x="4579998" y="1817892"/>
                  </a:lnTo>
                  <a:lnTo>
                    <a:pt x="4583642" y="1817892"/>
                  </a:lnTo>
                  <a:lnTo>
                    <a:pt x="4587171" y="1817138"/>
                  </a:lnTo>
                  <a:lnTo>
                    <a:pt x="4590396" y="1815745"/>
                  </a:lnTo>
                  <a:lnTo>
                    <a:pt x="4930917" y="1699308"/>
                  </a:lnTo>
                </a:path>
                <a:path w="4931410" h="5567680">
                  <a:moveTo>
                    <a:pt x="3566616" y="171209"/>
                  </a:moveTo>
                  <a:lnTo>
                    <a:pt x="4515822" y="243448"/>
                  </a:lnTo>
                  <a:lnTo>
                    <a:pt x="4515822" y="0"/>
                  </a:lnTo>
                  <a:lnTo>
                    <a:pt x="3567369" y="0"/>
                  </a:lnTo>
                  <a:lnTo>
                    <a:pt x="3557101" y="2086"/>
                  </a:lnTo>
                  <a:lnTo>
                    <a:pt x="3548721" y="7769"/>
                  </a:lnTo>
                  <a:lnTo>
                    <a:pt x="3543074" y="16185"/>
                  </a:lnTo>
                  <a:lnTo>
                    <a:pt x="3541004" y="26470"/>
                  </a:lnTo>
                  <a:lnTo>
                    <a:pt x="3541004" y="144948"/>
                  </a:lnTo>
                  <a:lnTo>
                    <a:pt x="3543002" y="155062"/>
                  </a:lnTo>
                  <a:lnTo>
                    <a:pt x="3548466" y="163340"/>
                  </a:lnTo>
                  <a:lnTo>
                    <a:pt x="3556602" y="168987"/>
                  </a:lnTo>
                  <a:lnTo>
                    <a:pt x="3566616" y="171209"/>
                  </a:lnTo>
                </a:path>
                <a:path w="4931410" h="5567680">
                  <a:moveTo>
                    <a:pt x="3561799" y="487901"/>
                  </a:moveTo>
                  <a:lnTo>
                    <a:pt x="4515822" y="693947"/>
                  </a:lnTo>
                  <a:lnTo>
                    <a:pt x="4515822" y="441703"/>
                  </a:lnTo>
                  <a:lnTo>
                    <a:pt x="3570050" y="312021"/>
                  </a:lnTo>
                  <a:lnTo>
                    <a:pt x="3569191" y="311917"/>
                  </a:lnTo>
                  <a:lnTo>
                    <a:pt x="3568228" y="311917"/>
                  </a:lnTo>
                  <a:lnTo>
                    <a:pt x="3567369" y="311917"/>
                  </a:lnTo>
                  <a:lnTo>
                    <a:pt x="3557101" y="313988"/>
                  </a:lnTo>
                  <a:lnTo>
                    <a:pt x="3548721" y="319638"/>
                  </a:lnTo>
                  <a:lnTo>
                    <a:pt x="3543074" y="328018"/>
                  </a:lnTo>
                  <a:lnTo>
                    <a:pt x="3541004" y="338282"/>
                  </a:lnTo>
                  <a:lnTo>
                    <a:pt x="3541004" y="462059"/>
                  </a:lnTo>
                  <a:lnTo>
                    <a:pt x="3542580" y="471072"/>
                  </a:lnTo>
                  <a:lnTo>
                    <a:pt x="3546941" y="478761"/>
                  </a:lnTo>
                  <a:lnTo>
                    <a:pt x="3553532" y="484560"/>
                  </a:lnTo>
                  <a:lnTo>
                    <a:pt x="3561799" y="487901"/>
                  </a:lnTo>
                </a:path>
                <a:path w="4931410" h="5567680">
                  <a:moveTo>
                    <a:pt x="3541004" y="791211"/>
                  </a:moveTo>
                  <a:lnTo>
                    <a:pt x="4515822" y="1162980"/>
                  </a:lnTo>
                  <a:lnTo>
                    <a:pt x="4515822" y="892800"/>
                  </a:lnTo>
                  <a:lnTo>
                    <a:pt x="3574762" y="630839"/>
                  </a:lnTo>
                  <a:lnTo>
                    <a:pt x="3572406" y="630179"/>
                  </a:lnTo>
                  <a:lnTo>
                    <a:pt x="3569945" y="629802"/>
                  </a:lnTo>
                  <a:lnTo>
                    <a:pt x="3567369" y="629802"/>
                  </a:lnTo>
                  <a:lnTo>
                    <a:pt x="3557116" y="631863"/>
                  </a:lnTo>
                  <a:lnTo>
                    <a:pt x="3548760" y="637487"/>
                  </a:lnTo>
                  <a:lnTo>
                    <a:pt x="3543118" y="645833"/>
                  </a:lnTo>
                  <a:lnTo>
                    <a:pt x="3541004" y="656063"/>
                  </a:lnTo>
                  <a:lnTo>
                    <a:pt x="3541004" y="791211"/>
                  </a:lnTo>
                </a:path>
                <a:path w="4931410" h="5567680">
                  <a:moveTo>
                    <a:pt x="4898774" y="818812"/>
                  </a:moveTo>
                  <a:lnTo>
                    <a:pt x="4904680" y="813943"/>
                  </a:lnTo>
                  <a:lnTo>
                    <a:pt x="4908428" y="806593"/>
                  </a:lnTo>
                  <a:lnTo>
                    <a:pt x="4908428" y="798394"/>
                  </a:lnTo>
                  <a:lnTo>
                    <a:pt x="4908428" y="671120"/>
                  </a:lnTo>
                  <a:lnTo>
                    <a:pt x="4906341" y="660852"/>
                  </a:lnTo>
                  <a:lnTo>
                    <a:pt x="4900656" y="652472"/>
                  </a:lnTo>
                  <a:lnTo>
                    <a:pt x="4892234" y="646825"/>
                  </a:lnTo>
                  <a:lnTo>
                    <a:pt x="4881937" y="644755"/>
                  </a:lnTo>
                  <a:lnTo>
                    <a:pt x="4876146" y="644755"/>
                  </a:lnTo>
                  <a:lnTo>
                    <a:pt x="4870900" y="646577"/>
                  </a:lnTo>
                  <a:lnTo>
                    <a:pt x="4866398" y="649854"/>
                  </a:lnTo>
                  <a:lnTo>
                    <a:pt x="4515822" y="892800"/>
                  </a:lnTo>
                  <a:lnTo>
                    <a:pt x="4515822" y="1162980"/>
                  </a:lnTo>
                  <a:lnTo>
                    <a:pt x="4898774" y="818812"/>
                  </a:lnTo>
                </a:path>
                <a:path w="4931410" h="5567680">
                  <a:moveTo>
                    <a:pt x="4908428" y="147733"/>
                  </a:moveTo>
                  <a:lnTo>
                    <a:pt x="4908428" y="26240"/>
                  </a:lnTo>
                  <a:lnTo>
                    <a:pt x="4906297" y="16035"/>
                  </a:lnTo>
                  <a:lnTo>
                    <a:pt x="4900617" y="7693"/>
                  </a:lnTo>
                  <a:lnTo>
                    <a:pt x="4892219" y="2065"/>
                  </a:lnTo>
                  <a:lnTo>
                    <a:pt x="4881937" y="0"/>
                  </a:lnTo>
                  <a:lnTo>
                    <a:pt x="4515822" y="0"/>
                  </a:lnTo>
                  <a:lnTo>
                    <a:pt x="4515822" y="243448"/>
                  </a:lnTo>
                  <a:lnTo>
                    <a:pt x="4886649" y="173774"/>
                  </a:lnTo>
                  <a:lnTo>
                    <a:pt x="4895264" y="170584"/>
                  </a:lnTo>
                  <a:lnTo>
                    <a:pt x="4902172" y="164779"/>
                  </a:lnTo>
                  <a:lnTo>
                    <a:pt x="4906763" y="156960"/>
                  </a:lnTo>
                  <a:lnTo>
                    <a:pt x="4908428" y="147733"/>
                  </a:lnTo>
                </a:path>
                <a:path w="4931410" h="5567680">
                  <a:moveTo>
                    <a:pt x="4908428" y="467975"/>
                  </a:moveTo>
                  <a:lnTo>
                    <a:pt x="4908428" y="344293"/>
                  </a:lnTo>
                  <a:lnTo>
                    <a:pt x="4906341" y="334020"/>
                  </a:lnTo>
                  <a:lnTo>
                    <a:pt x="4900656" y="325640"/>
                  </a:lnTo>
                  <a:lnTo>
                    <a:pt x="4892234" y="319995"/>
                  </a:lnTo>
                  <a:lnTo>
                    <a:pt x="4881937" y="317927"/>
                  </a:lnTo>
                  <a:lnTo>
                    <a:pt x="4878282" y="317927"/>
                  </a:lnTo>
                  <a:lnTo>
                    <a:pt x="4874754" y="318681"/>
                  </a:lnTo>
                  <a:lnTo>
                    <a:pt x="4871529" y="320074"/>
                  </a:lnTo>
                  <a:lnTo>
                    <a:pt x="4515822" y="441703"/>
                  </a:lnTo>
                  <a:lnTo>
                    <a:pt x="4515822" y="693947"/>
                  </a:lnTo>
                  <a:lnTo>
                    <a:pt x="4894502" y="491220"/>
                  </a:lnTo>
                  <a:lnTo>
                    <a:pt x="4900203" y="487154"/>
                  </a:lnTo>
                  <a:lnTo>
                    <a:pt x="4904598" y="481730"/>
                  </a:lnTo>
                  <a:lnTo>
                    <a:pt x="4907427" y="475239"/>
                  </a:lnTo>
                  <a:lnTo>
                    <a:pt x="4908428" y="467975"/>
                  </a:lnTo>
                </a:path>
                <a:path w="4931410" h="5567680">
                  <a:moveTo>
                    <a:pt x="4376015" y="4273670"/>
                  </a:moveTo>
                  <a:lnTo>
                    <a:pt x="3426819" y="4201432"/>
                  </a:lnTo>
                  <a:lnTo>
                    <a:pt x="3426819" y="4444880"/>
                  </a:lnTo>
                  <a:lnTo>
                    <a:pt x="4375272" y="4444880"/>
                  </a:lnTo>
                  <a:lnTo>
                    <a:pt x="4385536" y="4442794"/>
                  </a:lnTo>
                  <a:lnTo>
                    <a:pt x="4393916" y="4437110"/>
                  </a:lnTo>
                  <a:lnTo>
                    <a:pt x="4399566" y="4428694"/>
                  </a:lnTo>
                  <a:lnTo>
                    <a:pt x="4401637" y="4418409"/>
                  </a:lnTo>
                  <a:lnTo>
                    <a:pt x="4401637" y="4299942"/>
                  </a:lnTo>
                  <a:lnTo>
                    <a:pt x="4399639" y="4289818"/>
                  </a:lnTo>
                  <a:lnTo>
                    <a:pt x="4394174" y="4281537"/>
                  </a:lnTo>
                  <a:lnTo>
                    <a:pt x="4386035" y="4275891"/>
                  </a:lnTo>
                  <a:lnTo>
                    <a:pt x="4376015" y="4273670"/>
                  </a:lnTo>
                </a:path>
                <a:path w="4931410" h="5567680">
                  <a:moveTo>
                    <a:pt x="4380832" y="3956978"/>
                  </a:moveTo>
                  <a:lnTo>
                    <a:pt x="3426819" y="3750932"/>
                  </a:lnTo>
                  <a:lnTo>
                    <a:pt x="3426819" y="4003166"/>
                  </a:lnTo>
                  <a:lnTo>
                    <a:pt x="4372591" y="4132858"/>
                  </a:lnTo>
                  <a:lnTo>
                    <a:pt x="4373450" y="4132952"/>
                  </a:lnTo>
                  <a:lnTo>
                    <a:pt x="4374413" y="4132952"/>
                  </a:lnTo>
                  <a:lnTo>
                    <a:pt x="4375272" y="4132952"/>
                  </a:lnTo>
                  <a:lnTo>
                    <a:pt x="4385536" y="4130882"/>
                  </a:lnTo>
                  <a:lnTo>
                    <a:pt x="4393916" y="4125235"/>
                  </a:lnTo>
                  <a:lnTo>
                    <a:pt x="4399566" y="4116855"/>
                  </a:lnTo>
                  <a:lnTo>
                    <a:pt x="4401637" y="4106587"/>
                  </a:lnTo>
                  <a:lnTo>
                    <a:pt x="4401637" y="3982810"/>
                  </a:lnTo>
                  <a:lnTo>
                    <a:pt x="4400061" y="3973798"/>
                  </a:lnTo>
                  <a:lnTo>
                    <a:pt x="4395699" y="3966113"/>
                  </a:lnTo>
                  <a:lnTo>
                    <a:pt x="4389105" y="3960318"/>
                  </a:lnTo>
                  <a:lnTo>
                    <a:pt x="4380832" y="3956978"/>
                  </a:lnTo>
                </a:path>
                <a:path w="4931410" h="5567680">
                  <a:moveTo>
                    <a:pt x="4401637" y="3653658"/>
                  </a:moveTo>
                  <a:lnTo>
                    <a:pt x="3426819" y="3281889"/>
                  </a:lnTo>
                  <a:lnTo>
                    <a:pt x="3426819" y="3552069"/>
                  </a:lnTo>
                  <a:lnTo>
                    <a:pt x="4367879" y="3814040"/>
                  </a:lnTo>
                  <a:lnTo>
                    <a:pt x="4370235" y="3814690"/>
                  </a:lnTo>
                  <a:lnTo>
                    <a:pt x="4372685" y="3815077"/>
                  </a:lnTo>
                  <a:lnTo>
                    <a:pt x="4375272" y="3815077"/>
                  </a:lnTo>
                  <a:lnTo>
                    <a:pt x="4385520" y="3813016"/>
                  </a:lnTo>
                  <a:lnTo>
                    <a:pt x="4393873" y="3807393"/>
                  </a:lnTo>
                  <a:lnTo>
                    <a:pt x="4399517" y="3799046"/>
                  </a:lnTo>
                  <a:lnTo>
                    <a:pt x="4401637" y="3788816"/>
                  </a:lnTo>
                  <a:lnTo>
                    <a:pt x="4401637" y="3653658"/>
                  </a:lnTo>
                </a:path>
                <a:path w="4931410" h="5567680">
                  <a:moveTo>
                    <a:pt x="3043857" y="3626057"/>
                  </a:moveTo>
                  <a:lnTo>
                    <a:pt x="3037961" y="3630936"/>
                  </a:lnTo>
                  <a:lnTo>
                    <a:pt x="3034202" y="3638287"/>
                  </a:lnTo>
                  <a:lnTo>
                    <a:pt x="3034202" y="3646475"/>
                  </a:lnTo>
                  <a:lnTo>
                    <a:pt x="3034202" y="3773759"/>
                  </a:lnTo>
                  <a:lnTo>
                    <a:pt x="3036291" y="3784023"/>
                  </a:lnTo>
                  <a:lnTo>
                    <a:pt x="3041980" y="3792404"/>
                  </a:lnTo>
                  <a:lnTo>
                    <a:pt x="3050405" y="3798053"/>
                  </a:lnTo>
                  <a:lnTo>
                    <a:pt x="3060704" y="3800125"/>
                  </a:lnTo>
                  <a:lnTo>
                    <a:pt x="3066495" y="3800125"/>
                  </a:lnTo>
                  <a:lnTo>
                    <a:pt x="3071741" y="3798303"/>
                  </a:lnTo>
                  <a:lnTo>
                    <a:pt x="3076243" y="3795025"/>
                  </a:lnTo>
                  <a:lnTo>
                    <a:pt x="3426819" y="3552069"/>
                  </a:lnTo>
                  <a:lnTo>
                    <a:pt x="3426819" y="3281889"/>
                  </a:lnTo>
                  <a:lnTo>
                    <a:pt x="3043857" y="3626057"/>
                  </a:lnTo>
                </a:path>
                <a:path w="4931410" h="5567680">
                  <a:moveTo>
                    <a:pt x="3034202" y="4297146"/>
                  </a:moveTo>
                  <a:lnTo>
                    <a:pt x="3034202" y="4418640"/>
                  </a:lnTo>
                  <a:lnTo>
                    <a:pt x="3036339" y="4428840"/>
                  </a:lnTo>
                  <a:lnTo>
                    <a:pt x="3042023" y="4437182"/>
                  </a:lnTo>
                  <a:lnTo>
                    <a:pt x="3050422" y="4442813"/>
                  </a:lnTo>
                  <a:lnTo>
                    <a:pt x="3060704" y="4444880"/>
                  </a:lnTo>
                  <a:lnTo>
                    <a:pt x="3426819" y="4444880"/>
                  </a:lnTo>
                  <a:lnTo>
                    <a:pt x="3426819" y="4201432"/>
                  </a:lnTo>
                  <a:lnTo>
                    <a:pt x="3055992" y="4271105"/>
                  </a:lnTo>
                  <a:lnTo>
                    <a:pt x="3047375" y="4274295"/>
                  </a:lnTo>
                  <a:lnTo>
                    <a:pt x="3040464" y="4280101"/>
                  </a:lnTo>
                  <a:lnTo>
                    <a:pt x="3035870" y="4287919"/>
                  </a:lnTo>
                  <a:lnTo>
                    <a:pt x="3034202" y="4297146"/>
                  </a:lnTo>
                </a:path>
                <a:path w="4931410" h="5567680">
                  <a:moveTo>
                    <a:pt x="3034202" y="3976905"/>
                  </a:moveTo>
                  <a:lnTo>
                    <a:pt x="3034202" y="4100587"/>
                  </a:lnTo>
                  <a:lnTo>
                    <a:pt x="3036291" y="4110860"/>
                  </a:lnTo>
                  <a:lnTo>
                    <a:pt x="3041980" y="4119239"/>
                  </a:lnTo>
                  <a:lnTo>
                    <a:pt x="3050405" y="4124884"/>
                  </a:lnTo>
                  <a:lnTo>
                    <a:pt x="3060704" y="4126952"/>
                  </a:lnTo>
                  <a:lnTo>
                    <a:pt x="3064359" y="4126952"/>
                  </a:lnTo>
                  <a:lnTo>
                    <a:pt x="3067887" y="4126198"/>
                  </a:lnTo>
                  <a:lnTo>
                    <a:pt x="3071102" y="4124806"/>
                  </a:lnTo>
                  <a:lnTo>
                    <a:pt x="3426819" y="4003166"/>
                  </a:lnTo>
                  <a:lnTo>
                    <a:pt x="3426819" y="3750932"/>
                  </a:lnTo>
                  <a:lnTo>
                    <a:pt x="3048139" y="3953649"/>
                  </a:lnTo>
                  <a:lnTo>
                    <a:pt x="3042436" y="3957720"/>
                  </a:lnTo>
                  <a:lnTo>
                    <a:pt x="3038037" y="3963145"/>
                  </a:lnTo>
                  <a:lnTo>
                    <a:pt x="3035205" y="3969635"/>
                  </a:lnTo>
                  <a:lnTo>
                    <a:pt x="3034202" y="3976905"/>
                  </a:lnTo>
                </a:path>
                <a:path w="4931410" h="5567680">
                  <a:moveTo>
                    <a:pt x="2047332" y="2480259"/>
                  </a:moveTo>
                  <a:lnTo>
                    <a:pt x="2996528" y="2552498"/>
                  </a:lnTo>
                  <a:lnTo>
                    <a:pt x="2996528" y="2309050"/>
                  </a:lnTo>
                  <a:lnTo>
                    <a:pt x="2048075" y="2309050"/>
                  </a:lnTo>
                  <a:lnTo>
                    <a:pt x="2037811" y="2311137"/>
                  </a:lnTo>
                  <a:lnTo>
                    <a:pt x="2029431" y="2316823"/>
                  </a:lnTo>
                  <a:lnTo>
                    <a:pt x="2023781" y="2325239"/>
                  </a:lnTo>
                  <a:lnTo>
                    <a:pt x="2021710" y="2335520"/>
                  </a:lnTo>
                  <a:lnTo>
                    <a:pt x="2021710" y="2453998"/>
                  </a:lnTo>
                  <a:lnTo>
                    <a:pt x="2023708" y="2464116"/>
                  </a:lnTo>
                  <a:lnTo>
                    <a:pt x="2029173" y="2472394"/>
                  </a:lnTo>
                  <a:lnTo>
                    <a:pt x="2037312" y="2478039"/>
                  </a:lnTo>
                  <a:lnTo>
                    <a:pt x="2047332" y="2480259"/>
                  </a:lnTo>
                </a:path>
                <a:path w="4931410" h="5567680">
                  <a:moveTo>
                    <a:pt x="2042515" y="2796961"/>
                  </a:moveTo>
                  <a:lnTo>
                    <a:pt x="2996528" y="3003008"/>
                  </a:lnTo>
                  <a:lnTo>
                    <a:pt x="2996528" y="2750764"/>
                  </a:lnTo>
                  <a:lnTo>
                    <a:pt x="2050756" y="2621082"/>
                  </a:lnTo>
                  <a:lnTo>
                    <a:pt x="2049897" y="2620977"/>
                  </a:lnTo>
                  <a:lnTo>
                    <a:pt x="2048934" y="2620977"/>
                  </a:lnTo>
                  <a:lnTo>
                    <a:pt x="2048075" y="2620977"/>
                  </a:lnTo>
                  <a:lnTo>
                    <a:pt x="2037811" y="2623047"/>
                  </a:lnTo>
                  <a:lnTo>
                    <a:pt x="2029431" y="2628694"/>
                  </a:lnTo>
                  <a:lnTo>
                    <a:pt x="2023781" y="2637074"/>
                  </a:lnTo>
                  <a:lnTo>
                    <a:pt x="2021710" y="2647343"/>
                  </a:lnTo>
                  <a:lnTo>
                    <a:pt x="2021710" y="2771119"/>
                  </a:lnTo>
                  <a:lnTo>
                    <a:pt x="2023286" y="2780133"/>
                  </a:lnTo>
                  <a:lnTo>
                    <a:pt x="2027648" y="2787822"/>
                  </a:lnTo>
                  <a:lnTo>
                    <a:pt x="2034242" y="2793620"/>
                  </a:lnTo>
                  <a:lnTo>
                    <a:pt x="2042515" y="2796961"/>
                  </a:lnTo>
                </a:path>
                <a:path w="4931410" h="5567680">
                  <a:moveTo>
                    <a:pt x="2021710" y="3100272"/>
                  </a:moveTo>
                  <a:lnTo>
                    <a:pt x="2996528" y="3472040"/>
                  </a:lnTo>
                  <a:lnTo>
                    <a:pt x="2996528" y="3201860"/>
                  </a:lnTo>
                  <a:lnTo>
                    <a:pt x="2055468" y="2939889"/>
                  </a:lnTo>
                  <a:lnTo>
                    <a:pt x="2053112" y="2939250"/>
                  </a:lnTo>
                  <a:lnTo>
                    <a:pt x="2050651" y="2938863"/>
                  </a:lnTo>
                  <a:lnTo>
                    <a:pt x="2048075" y="2938863"/>
                  </a:lnTo>
                  <a:lnTo>
                    <a:pt x="2037827" y="2940924"/>
                  </a:lnTo>
                  <a:lnTo>
                    <a:pt x="2029474" y="2946547"/>
                  </a:lnTo>
                  <a:lnTo>
                    <a:pt x="2023830" y="2954894"/>
                  </a:lnTo>
                  <a:lnTo>
                    <a:pt x="2021710" y="2965124"/>
                  </a:lnTo>
                  <a:lnTo>
                    <a:pt x="2021710" y="3100272"/>
                  </a:lnTo>
                </a:path>
                <a:path w="4931410" h="5567680">
                  <a:moveTo>
                    <a:pt x="3379490" y="3127873"/>
                  </a:moveTo>
                  <a:lnTo>
                    <a:pt x="3385385" y="3122993"/>
                  </a:lnTo>
                  <a:lnTo>
                    <a:pt x="3389145" y="3115653"/>
                  </a:lnTo>
                  <a:lnTo>
                    <a:pt x="3389145" y="3107455"/>
                  </a:lnTo>
                  <a:lnTo>
                    <a:pt x="3389145" y="2980181"/>
                  </a:lnTo>
                  <a:lnTo>
                    <a:pt x="3387056" y="2969917"/>
                  </a:lnTo>
                  <a:lnTo>
                    <a:pt x="3381367" y="2961536"/>
                  </a:lnTo>
                  <a:lnTo>
                    <a:pt x="3372941" y="2955887"/>
                  </a:lnTo>
                  <a:lnTo>
                    <a:pt x="3362643" y="2953815"/>
                  </a:lnTo>
                  <a:lnTo>
                    <a:pt x="3356852" y="2953815"/>
                  </a:lnTo>
                  <a:lnTo>
                    <a:pt x="3351606" y="2955627"/>
                  </a:lnTo>
                  <a:lnTo>
                    <a:pt x="3347104" y="2958915"/>
                  </a:lnTo>
                  <a:lnTo>
                    <a:pt x="2996528" y="3201860"/>
                  </a:lnTo>
                  <a:lnTo>
                    <a:pt x="2996528" y="3472040"/>
                  </a:lnTo>
                  <a:lnTo>
                    <a:pt x="3379490" y="3127873"/>
                  </a:lnTo>
                </a:path>
                <a:path w="4931410" h="5567680">
                  <a:moveTo>
                    <a:pt x="3389145" y="2456794"/>
                  </a:moveTo>
                  <a:lnTo>
                    <a:pt x="3389145" y="2335300"/>
                  </a:lnTo>
                  <a:lnTo>
                    <a:pt x="3387008" y="2325094"/>
                  </a:lnTo>
                  <a:lnTo>
                    <a:pt x="3381324" y="2316748"/>
                  </a:lnTo>
                  <a:lnTo>
                    <a:pt x="3372925" y="2311116"/>
                  </a:lnTo>
                  <a:lnTo>
                    <a:pt x="3362643" y="2309050"/>
                  </a:lnTo>
                  <a:lnTo>
                    <a:pt x="2996528" y="2309050"/>
                  </a:lnTo>
                  <a:lnTo>
                    <a:pt x="2996528" y="2552498"/>
                  </a:lnTo>
                  <a:lnTo>
                    <a:pt x="3367355" y="2482835"/>
                  </a:lnTo>
                  <a:lnTo>
                    <a:pt x="3375972" y="2479639"/>
                  </a:lnTo>
                  <a:lnTo>
                    <a:pt x="3382883" y="2473831"/>
                  </a:lnTo>
                  <a:lnTo>
                    <a:pt x="3387477" y="2466015"/>
                  </a:lnTo>
                  <a:lnTo>
                    <a:pt x="3389145" y="2456794"/>
                  </a:lnTo>
                </a:path>
                <a:path w="4931410" h="5567680">
                  <a:moveTo>
                    <a:pt x="3389145" y="2777025"/>
                  </a:moveTo>
                  <a:lnTo>
                    <a:pt x="3389145" y="2653353"/>
                  </a:lnTo>
                  <a:lnTo>
                    <a:pt x="3387056" y="2643080"/>
                  </a:lnTo>
                  <a:lnTo>
                    <a:pt x="3381367" y="2634701"/>
                  </a:lnTo>
                  <a:lnTo>
                    <a:pt x="3372941" y="2629056"/>
                  </a:lnTo>
                  <a:lnTo>
                    <a:pt x="3362643" y="2626988"/>
                  </a:lnTo>
                  <a:lnTo>
                    <a:pt x="3358988" y="2626988"/>
                  </a:lnTo>
                  <a:lnTo>
                    <a:pt x="3355460" y="2627741"/>
                  </a:lnTo>
                  <a:lnTo>
                    <a:pt x="3352245" y="2629134"/>
                  </a:lnTo>
                  <a:lnTo>
                    <a:pt x="2996528" y="2750764"/>
                  </a:lnTo>
                  <a:lnTo>
                    <a:pt x="2996528" y="3003008"/>
                  </a:lnTo>
                  <a:lnTo>
                    <a:pt x="3375208" y="2800281"/>
                  </a:lnTo>
                  <a:lnTo>
                    <a:pt x="3380910" y="2796214"/>
                  </a:lnTo>
                  <a:lnTo>
                    <a:pt x="3385310" y="2790789"/>
                  </a:lnTo>
                  <a:lnTo>
                    <a:pt x="3388142" y="2784296"/>
                  </a:lnTo>
                  <a:lnTo>
                    <a:pt x="3389145" y="2777025"/>
                  </a:lnTo>
                </a:path>
                <a:path w="4931410" h="5567680">
                  <a:moveTo>
                    <a:pt x="4930917" y="3295536"/>
                  </a:moveTo>
                  <a:lnTo>
                    <a:pt x="4563151" y="3626057"/>
                  </a:lnTo>
                  <a:lnTo>
                    <a:pt x="4557256" y="3630936"/>
                  </a:lnTo>
                  <a:lnTo>
                    <a:pt x="4553497" y="3638287"/>
                  </a:lnTo>
                  <a:lnTo>
                    <a:pt x="4553497" y="3646475"/>
                  </a:lnTo>
                  <a:lnTo>
                    <a:pt x="4553497" y="3773759"/>
                  </a:lnTo>
                  <a:lnTo>
                    <a:pt x="4555583" y="3784023"/>
                  </a:lnTo>
                  <a:lnTo>
                    <a:pt x="4561270" y="3792404"/>
                  </a:lnTo>
                  <a:lnTo>
                    <a:pt x="4569695" y="3798053"/>
                  </a:lnTo>
                  <a:lnTo>
                    <a:pt x="4579998" y="3800125"/>
                  </a:lnTo>
                  <a:lnTo>
                    <a:pt x="4585778" y="3800125"/>
                  </a:lnTo>
                  <a:lnTo>
                    <a:pt x="4591035" y="3798303"/>
                  </a:lnTo>
                  <a:lnTo>
                    <a:pt x="4595537" y="3795025"/>
                  </a:lnTo>
                  <a:lnTo>
                    <a:pt x="4930917" y="3562593"/>
                  </a:lnTo>
                </a:path>
                <a:path w="4931410" h="5567680">
                  <a:moveTo>
                    <a:pt x="4930917" y="4204285"/>
                  </a:moveTo>
                  <a:lnTo>
                    <a:pt x="4575276" y="4271105"/>
                  </a:lnTo>
                  <a:lnTo>
                    <a:pt x="4553497" y="4297146"/>
                  </a:lnTo>
                  <a:lnTo>
                    <a:pt x="4553497" y="4418640"/>
                  </a:lnTo>
                  <a:lnTo>
                    <a:pt x="4555627" y="4428840"/>
                  </a:lnTo>
                  <a:lnTo>
                    <a:pt x="4561309" y="4437182"/>
                  </a:lnTo>
                  <a:lnTo>
                    <a:pt x="4569710" y="4442813"/>
                  </a:lnTo>
                  <a:lnTo>
                    <a:pt x="4579998" y="4444880"/>
                  </a:lnTo>
                  <a:lnTo>
                    <a:pt x="4930917" y="4444880"/>
                  </a:lnTo>
                </a:path>
                <a:path w="4931410" h="5567680">
                  <a:moveTo>
                    <a:pt x="4930917" y="3759061"/>
                  </a:moveTo>
                  <a:lnTo>
                    <a:pt x="4567423" y="3953649"/>
                  </a:lnTo>
                  <a:lnTo>
                    <a:pt x="4553497" y="3976905"/>
                  </a:lnTo>
                  <a:lnTo>
                    <a:pt x="4553497" y="4100587"/>
                  </a:lnTo>
                  <a:lnTo>
                    <a:pt x="4555583" y="4110860"/>
                  </a:lnTo>
                  <a:lnTo>
                    <a:pt x="4561270" y="4119239"/>
                  </a:lnTo>
                  <a:lnTo>
                    <a:pt x="4569695" y="4124884"/>
                  </a:lnTo>
                  <a:lnTo>
                    <a:pt x="4579998" y="4126952"/>
                  </a:lnTo>
                  <a:lnTo>
                    <a:pt x="4583642" y="4126952"/>
                  </a:lnTo>
                  <a:lnTo>
                    <a:pt x="4587171" y="4126198"/>
                  </a:lnTo>
                  <a:lnTo>
                    <a:pt x="4590396" y="4124806"/>
                  </a:lnTo>
                  <a:lnTo>
                    <a:pt x="4930917" y="4008358"/>
                  </a:lnTo>
                </a:path>
                <a:path w="4931410" h="5567680">
                  <a:moveTo>
                    <a:pt x="3566616" y="2480259"/>
                  </a:moveTo>
                  <a:lnTo>
                    <a:pt x="4515822" y="2552498"/>
                  </a:lnTo>
                  <a:lnTo>
                    <a:pt x="4515822" y="2309050"/>
                  </a:lnTo>
                  <a:lnTo>
                    <a:pt x="3567369" y="2309050"/>
                  </a:lnTo>
                  <a:lnTo>
                    <a:pt x="3557101" y="2311137"/>
                  </a:lnTo>
                  <a:lnTo>
                    <a:pt x="3548721" y="2316823"/>
                  </a:lnTo>
                  <a:lnTo>
                    <a:pt x="3543074" y="2325239"/>
                  </a:lnTo>
                  <a:lnTo>
                    <a:pt x="3541004" y="2335520"/>
                  </a:lnTo>
                  <a:lnTo>
                    <a:pt x="3541004" y="2453998"/>
                  </a:lnTo>
                  <a:lnTo>
                    <a:pt x="3543002" y="2464116"/>
                  </a:lnTo>
                  <a:lnTo>
                    <a:pt x="3548466" y="2472394"/>
                  </a:lnTo>
                  <a:lnTo>
                    <a:pt x="3556602" y="2478039"/>
                  </a:lnTo>
                  <a:lnTo>
                    <a:pt x="3566616" y="2480259"/>
                  </a:lnTo>
                </a:path>
                <a:path w="4931410" h="5567680">
                  <a:moveTo>
                    <a:pt x="3561799" y="2796961"/>
                  </a:moveTo>
                  <a:lnTo>
                    <a:pt x="4515822" y="3003008"/>
                  </a:lnTo>
                  <a:lnTo>
                    <a:pt x="4515822" y="2750764"/>
                  </a:lnTo>
                  <a:lnTo>
                    <a:pt x="3570050" y="2621082"/>
                  </a:lnTo>
                  <a:lnTo>
                    <a:pt x="3569191" y="2620977"/>
                  </a:lnTo>
                  <a:lnTo>
                    <a:pt x="3568228" y="2620977"/>
                  </a:lnTo>
                  <a:lnTo>
                    <a:pt x="3567369" y="2620977"/>
                  </a:lnTo>
                  <a:lnTo>
                    <a:pt x="3557101" y="2623047"/>
                  </a:lnTo>
                  <a:lnTo>
                    <a:pt x="3548721" y="2628694"/>
                  </a:lnTo>
                  <a:lnTo>
                    <a:pt x="3543074" y="2637074"/>
                  </a:lnTo>
                  <a:lnTo>
                    <a:pt x="3541004" y="2647343"/>
                  </a:lnTo>
                  <a:lnTo>
                    <a:pt x="3541004" y="2771119"/>
                  </a:lnTo>
                  <a:lnTo>
                    <a:pt x="3542580" y="2780133"/>
                  </a:lnTo>
                  <a:lnTo>
                    <a:pt x="3546941" y="2787822"/>
                  </a:lnTo>
                  <a:lnTo>
                    <a:pt x="3553532" y="2793620"/>
                  </a:lnTo>
                  <a:lnTo>
                    <a:pt x="3561799" y="2796961"/>
                  </a:lnTo>
                </a:path>
                <a:path w="4931410" h="5567680">
                  <a:moveTo>
                    <a:pt x="3541004" y="3100272"/>
                  </a:moveTo>
                  <a:lnTo>
                    <a:pt x="4515822" y="3472040"/>
                  </a:lnTo>
                  <a:lnTo>
                    <a:pt x="4515822" y="3201860"/>
                  </a:lnTo>
                  <a:lnTo>
                    <a:pt x="3574762" y="2939889"/>
                  </a:lnTo>
                  <a:lnTo>
                    <a:pt x="3572406" y="2939250"/>
                  </a:lnTo>
                  <a:lnTo>
                    <a:pt x="3569945" y="2938863"/>
                  </a:lnTo>
                  <a:lnTo>
                    <a:pt x="3567369" y="2938863"/>
                  </a:lnTo>
                  <a:lnTo>
                    <a:pt x="3557116" y="2940924"/>
                  </a:lnTo>
                  <a:lnTo>
                    <a:pt x="3548760" y="2946547"/>
                  </a:lnTo>
                  <a:lnTo>
                    <a:pt x="3543118" y="2954894"/>
                  </a:lnTo>
                  <a:lnTo>
                    <a:pt x="3541004" y="2965124"/>
                  </a:lnTo>
                  <a:lnTo>
                    <a:pt x="3541004" y="3100272"/>
                  </a:lnTo>
                </a:path>
                <a:path w="4931410" h="5567680">
                  <a:moveTo>
                    <a:pt x="4898774" y="3127873"/>
                  </a:moveTo>
                  <a:lnTo>
                    <a:pt x="4904680" y="3122993"/>
                  </a:lnTo>
                  <a:lnTo>
                    <a:pt x="4908428" y="3115653"/>
                  </a:lnTo>
                  <a:lnTo>
                    <a:pt x="4908428" y="3107455"/>
                  </a:lnTo>
                  <a:lnTo>
                    <a:pt x="4908428" y="2980181"/>
                  </a:lnTo>
                  <a:lnTo>
                    <a:pt x="4906341" y="2969917"/>
                  </a:lnTo>
                  <a:lnTo>
                    <a:pt x="4900656" y="2961536"/>
                  </a:lnTo>
                  <a:lnTo>
                    <a:pt x="4892234" y="2955887"/>
                  </a:lnTo>
                  <a:lnTo>
                    <a:pt x="4881937" y="2953815"/>
                  </a:lnTo>
                  <a:lnTo>
                    <a:pt x="4876146" y="2953815"/>
                  </a:lnTo>
                  <a:lnTo>
                    <a:pt x="4870900" y="2955627"/>
                  </a:lnTo>
                  <a:lnTo>
                    <a:pt x="4866398" y="2958915"/>
                  </a:lnTo>
                  <a:lnTo>
                    <a:pt x="4515822" y="3201860"/>
                  </a:lnTo>
                  <a:lnTo>
                    <a:pt x="4515822" y="3472040"/>
                  </a:lnTo>
                  <a:lnTo>
                    <a:pt x="4898774" y="3127873"/>
                  </a:lnTo>
                </a:path>
                <a:path w="4931410" h="5567680">
                  <a:moveTo>
                    <a:pt x="4908428" y="2456794"/>
                  </a:moveTo>
                  <a:lnTo>
                    <a:pt x="4908428" y="2335300"/>
                  </a:lnTo>
                  <a:lnTo>
                    <a:pt x="4906297" y="2325094"/>
                  </a:lnTo>
                  <a:lnTo>
                    <a:pt x="4900617" y="2316748"/>
                  </a:lnTo>
                  <a:lnTo>
                    <a:pt x="4892219" y="2311116"/>
                  </a:lnTo>
                  <a:lnTo>
                    <a:pt x="4881937" y="2309050"/>
                  </a:lnTo>
                  <a:lnTo>
                    <a:pt x="4515822" y="2309050"/>
                  </a:lnTo>
                  <a:lnTo>
                    <a:pt x="4515822" y="2552498"/>
                  </a:lnTo>
                  <a:lnTo>
                    <a:pt x="4886649" y="2482835"/>
                  </a:lnTo>
                  <a:lnTo>
                    <a:pt x="4895264" y="2479639"/>
                  </a:lnTo>
                  <a:lnTo>
                    <a:pt x="4902172" y="2473831"/>
                  </a:lnTo>
                  <a:lnTo>
                    <a:pt x="4906763" y="2466015"/>
                  </a:lnTo>
                  <a:lnTo>
                    <a:pt x="4908428" y="2456794"/>
                  </a:lnTo>
                </a:path>
                <a:path w="4931410" h="5567680">
                  <a:moveTo>
                    <a:pt x="4908428" y="2777025"/>
                  </a:moveTo>
                  <a:lnTo>
                    <a:pt x="4908428" y="2653353"/>
                  </a:lnTo>
                  <a:lnTo>
                    <a:pt x="4906341" y="2643080"/>
                  </a:lnTo>
                  <a:lnTo>
                    <a:pt x="4900656" y="2634701"/>
                  </a:lnTo>
                  <a:lnTo>
                    <a:pt x="4892234" y="2629056"/>
                  </a:lnTo>
                  <a:lnTo>
                    <a:pt x="4881937" y="2626988"/>
                  </a:lnTo>
                  <a:lnTo>
                    <a:pt x="4878282" y="2626988"/>
                  </a:lnTo>
                  <a:lnTo>
                    <a:pt x="4874754" y="2627741"/>
                  </a:lnTo>
                  <a:lnTo>
                    <a:pt x="4871529" y="2629134"/>
                  </a:lnTo>
                  <a:lnTo>
                    <a:pt x="4515822" y="2750764"/>
                  </a:lnTo>
                  <a:lnTo>
                    <a:pt x="4515822" y="3003008"/>
                  </a:lnTo>
                  <a:lnTo>
                    <a:pt x="4894502" y="2800281"/>
                  </a:lnTo>
                  <a:lnTo>
                    <a:pt x="4900203" y="2796214"/>
                  </a:lnTo>
                  <a:lnTo>
                    <a:pt x="4904598" y="2790789"/>
                  </a:lnTo>
                  <a:lnTo>
                    <a:pt x="4907427" y="2784296"/>
                  </a:lnTo>
                  <a:lnTo>
                    <a:pt x="4908428" y="2777025"/>
                  </a:lnTo>
                </a:path>
              </a:pathLst>
            </a:custGeom>
            <a:ln w="10355">
              <a:solidFill>
                <a:srgbClr val="FFFFFF"/>
              </a:solidFill>
            </a:ln>
          </p:spPr>
          <p:txBody>
            <a:bodyPr wrap="square" lIns="0" tIns="0" rIns="0" bIns="0" rtlCol="0"/>
            <a:lstStyle/>
            <a:p>
              <a:endParaRPr/>
            </a:p>
          </p:txBody>
        </p:sp>
        <p:sp>
          <p:nvSpPr>
            <p:cNvPr id="18" name="object 10"/>
            <p:cNvSpPr/>
            <p:nvPr/>
          </p:nvSpPr>
          <p:spPr>
            <a:xfrm>
              <a:off x="2021703" y="10359006"/>
              <a:ext cx="2887345" cy="949960"/>
            </a:xfrm>
            <a:custGeom>
              <a:avLst/>
              <a:gdLst/>
              <a:ahLst/>
              <a:cxnLst/>
              <a:rect l="l" t="t" r="r" b="b"/>
              <a:pathLst>
                <a:path w="2887345" h="949959">
                  <a:moveTo>
                    <a:pt x="25622" y="171209"/>
                  </a:moveTo>
                  <a:lnTo>
                    <a:pt x="974828" y="243448"/>
                  </a:lnTo>
                  <a:lnTo>
                    <a:pt x="974828" y="0"/>
                  </a:lnTo>
                  <a:lnTo>
                    <a:pt x="26376" y="0"/>
                  </a:lnTo>
                  <a:lnTo>
                    <a:pt x="16105" y="2086"/>
                  </a:lnTo>
                  <a:lnTo>
                    <a:pt x="7722" y="7768"/>
                  </a:lnTo>
                  <a:lnTo>
                    <a:pt x="2071" y="16180"/>
                  </a:lnTo>
                  <a:lnTo>
                    <a:pt x="0" y="26459"/>
                  </a:lnTo>
                  <a:lnTo>
                    <a:pt x="0" y="144937"/>
                  </a:lnTo>
                  <a:lnTo>
                    <a:pt x="1999" y="155057"/>
                  </a:lnTo>
                  <a:lnTo>
                    <a:pt x="7467" y="163339"/>
                  </a:lnTo>
                  <a:lnTo>
                    <a:pt x="15606" y="168987"/>
                  </a:lnTo>
                  <a:lnTo>
                    <a:pt x="25622" y="171209"/>
                  </a:lnTo>
                </a:path>
                <a:path w="2887345" h="949959">
                  <a:moveTo>
                    <a:pt x="20805" y="487901"/>
                  </a:moveTo>
                  <a:lnTo>
                    <a:pt x="974828" y="693947"/>
                  </a:lnTo>
                  <a:lnTo>
                    <a:pt x="974828" y="441703"/>
                  </a:lnTo>
                  <a:lnTo>
                    <a:pt x="29056" y="312021"/>
                  </a:lnTo>
                  <a:lnTo>
                    <a:pt x="28198" y="311917"/>
                  </a:lnTo>
                  <a:lnTo>
                    <a:pt x="27234" y="311917"/>
                  </a:lnTo>
                  <a:lnTo>
                    <a:pt x="26376" y="311917"/>
                  </a:lnTo>
                  <a:lnTo>
                    <a:pt x="16105" y="313988"/>
                  </a:lnTo>
                  <a:lnTo>
                    <a:pt x="7722" y="319638"/>
                  </a:lnTo>
                  <a:lnTo>
                    <a:pt x="2071" y="328018"/>
                  </a:lnTo>
                  <a:lnTo>
                    <a:pt x="0" y="338282"/>
                  </a:lnTo>
                  <a:lnTo>
                    <a:pt x="0" y="462059"/>
                  </a:lnTo>
                  <a:lnTo>
                    <a:pt x="1578" y="471072"/>
                  </a:lnTo>
                  <a:lnTo>
                    <a:pt x="5942" y="478761"/>
                  </a:lnTo>
                  <a:lnTo>
                    <a:pt x="12536" y="484560"/>
                  </a:lnTo>
                  <a:lnTo>
                    <a:pt x="20805" y="487901"/>
                  </a:lnTo>
                </a:path>
                <a:path w="2887345" h="949959">
                  <a:moveTo>
                    <a:pt x="974828" y="949550"/>
                  </a:moveTo>
                  <a:lnTo>
                    <a:pt x="974828" y="892800"/>
                  </a:lnTo>
                  <a:lnTo>
                    <a:pt x="33768" y="630828"/>
                  </a:lnTo>
                  <a:lnTo>
                    <a:pt x="31412" y="630190"/>
                  </a:lnTo>
                  <a:lnTo>
                    <a:pt x="28951" y="629802"/>
                  </a:lnTo>
                  <a:lnTo>
                    <a:pt x="26376" y="629802"/>
                  </a:lnTo>
                  <a:lnTo>
                    <a:pt x="16122" y="631863"/>
                  </a:lnTo>
                  <a:lnTo>
                    <a:pt x="7765" y="637488"/>
                  </a:lnTo>
                  <a:lnTo>
                    <a:pt x="2120" y="645837"/>
                  </a:lnTo>
                  <a:lnTo>
                    <a:pt x="0" y="656074"/>
                  </a:lnTo>
                  <a:lnTo>
                    <a:pt x="0" y="791211"/>
                  </a:lnTo>
                  <a:lnTo>
                    <a:pt x="386128" y="949550"/>
                  </a:lnTo>
                </a:path>
                <a:path w="2887345" h="949959">
                  <a:moveTo>
                    <a:pt x="1212317" y="949550"/>
                  </a:moveTo>
                  <a:lnTo>
                    <a:pt x="1357791" y="818812"/>
                  </a:lnTo>
                  <a:lnTo>
                    <a:pt x="1363686" y="813943"/>
                  </a:lnTo>
                  <a:lnTo>
                    <a:pt x="1367434" y="806593"/>
                  </a:lnTo>
                  <a:lnTo>
                    <a:pt x="1367434" y="798405"/>
                  </a:lnTo>
                  <a:lnTo>
                    <a:pt x="1367434" y="671120"/>
                  </a:lnTo>
                  <a:lnTo>
                    <a:pt x="1365348" y="660856"/>
                  </a:lnTo>
                  <a:lnTo>
                    <a:pt x="1359662" y="652476"/>
                  </a:lnTo>
                  <a:lnTo>
                    <a:pt x="1351240" y="646826"/>
                  </a:lnTo>
                  <a:lnTo>
                    <a:pt x="1340943" y="644755"/>
                  </a:lnTo>
                  <a:lnTo>
                    <a:pt x="1335153" y="644755"/>
                  </a:lnTo>
                  <a:lnTo>
                    <a:pt x="1329907" y="646577"/>
                  </a:lnTo>
                  <a:lnTo>
                    <a:pt x="1325394" y="649854"/>
                  </a:lnTo>
                  <a:lnTo>
                    <a:pt x="974828" y="892800"/>
                  </a:lnTo>
                  <a:lnTo>
                    <a:pt x="974828" y="949550"/>
                  </a:lnTo>
                </a:path>
                <a:path w="2887345" h="949959">
                  <a:moveTo>
                    <a:pt x="1367434" y="147733"/>
                  </a:moveTo>
                  <a:lnTo>
                    <a:pt x="1367434" y="26240"/>
                  </a:lnTo>
                  <a:lnTo>
                    <a:pt x="1365303" y="16039"/>
                  </a:lnTo>
                  <a:lnTo>
                    <a:pt x="1359623" y="7697"/>
                  </a:lnTo>
                  <a:lnTo>
                    <a:pt x="1351225" y="2066"/>
                  </a:lnTo>
                  <a:lnTo>
                    <a:pt x="1340943" y="0"/>
                  </a:lnTo>
                  <a:lnTo>
                    <a:pt x="974828" y="0"/>
                  </a:lnTo>
                  <a:lnTo>
                    <a:pt x="974828" y="243448"/>
                  </a:lnTo>
                  <a:lnTo>
                    <a:pt x="1345655" y="173774"/>
                  </a:lnTo>
                  <a:lnTo>
                    <a:pt x="1354270" y="170584"/>
                  </a:lnTo>
                  <a:lnTo>
                    <a:pt x="1361178" y="164779"/>
                  </a:lnTo>
                  <a:lnTo>
                    <a:pt x="1365769" y="156960"/>
                  </a:lnTo>
                  <a:lnTo>
                    <a:pt x="1367434" y="147733"/>
                  </a:lnTo>
                </a:path>
                <a:path w="2887345" h="949959">
                  <a:moveTo>
                    <a:pt x="1367434" y="467975"/>
                  </a:moveTo>
                  <a:lnTo>
                    <a:pt x="1367434" y="344293"/>
                  </a:lnTo>
                  <a:lnTo>
                    <a:pt x="1365348" y="334020"/>
                  </a:lnTo>
                  <a:lnTo>
                    <a:pt x="1359662" y="325640"/>
                  </a:lnTo>
                  <a:lnTo>
                    <a:pt x="1351240" y="319995"/>
                  </a:lnTo>
                  <a:lnTo>
                    <a:pt x="1340943" y="317927"/>
                  </a:lnTo>
                  <a:lnTo>
                    <a:pt x="1337289" y="317927"/>
                  </a:lnTo>
                  <a:lnTo>
                    <a:pt x="1333760" y="318681"/>
                  </a:lnTo>
                  <a:lnTo>
                    <a:pt x="1330535" y="320074"/>
                  </a:lnTo>
                  <a:lnTo>
                    <a:pt x="974828" y="441703"/>
                  </a:lnTo>
                  <a:lnTo>
                    <a:pt x="974828" y="693947"/>
                  </a:lnTo>
                  <a:lnTo>
                    <a:pt x="1353508" y="491220"/>
                  </a:lnTo>
                  <a:lnTo>
                    <a:pt x="1359209" y="487154"/>
                  </a:lnTo>
                  <a:lnTo>
                    <a:pt x="1363605" y="481730"/>
                  </a:lnTo>
                  <a:lnTo>
                    <a:pt x="1366433" y="475239"/>
                  </a:lnTo>
                  <a:lnTo>
                    <a:pt x="1367434" y="467975"/>
                  </a:lnTo>
                </a:path>
                <a:path w="2887345" h="949959">
                  <a:moveTo>
                    <a:pt x="1544916" y="171209"/>
                  </a:moveTo>
                  <a:lnTo>
                    <a:pt x="2494123" y="243448"/>
                  </a:lnTo>
                  <a:lnTo>
                    <a:pt x="2494123" y="0"/>
                  </a:lnTo>
                  <a:lnTo>
                    <a:pt x="1545659" y="0"/>
                  </a:lnTo>
                  <a:lnTo>
                    <a:pt x="1535395" y="2086"/>
                  </a:lnTo>
                  <a:lnTo>
                    <a:pt x="1527015" y="7768"/>
                  </a:lnTo>
                  <a:lnTo>
                    <a:pt x="1521365" y="16180"/>
                  </a:lnTo>
                  <a:lnTo>
                    <a:pt x="1519294" y="26459"/>
                  </a:lnTo>
                  <a:lnTo>
                    <a:pt x="1519294" y="144937"/>
                  </a:lnTo>
                  <a:lnTo>
                    <a:pt x="1521292" y="155057"/>
                  </a:lnTo>
                  <a:lnTo>
                    <a:pt x="1526757" y="163339"/>
                  </a:lnTo>
                  <a:lnTo>
                    <a:pt x="1534896" y="168987"/>
                  </a:lnTo>
                  <a:lnTo>
                    <a:pt x="1544916" y="171209"/>
                  </a:lnTo>
                </a:path>
                <a:path w="2887345" h="949959">
                  <a:moveTo>
                    <a:pt x="1540099" y="487901"/>
                  </a:moveTo>
                  <a:lnTo>
                    <a:pt x="2494123" y="693947"/>
                  </a:lnTo>
                  <a:lnTo>
                    <a:pt x="2494123" y="441703"/>
                  </a:lnTo>
                  <a:lnTo>
                    <a:pt x="1548340" y="312021"/>
                  </a:lnTo>
                  <a:lnTo>
                    <a:pt x="1547481" y="311917"/>
                  </a:lnTo>
                  <a:lnTo>
                    <a:pt x="1546528" y="311917"/>
                  </a:lnTo>
                  <a:lnTo>
                    <a:pt x="1545659" y="311917"/>
                  </a:lnTo>
                  <a:lnTo>
                    <a:pt x="1535395" y="313988"/>
                  </a:lnTo>
                  <a:lnTo>
                    <a:pt x="1527015" y="319638"/>
                  </a:lnTo>
                  <a:lnTo>
                    <a:pt x="1521365" y="328018"/>
                  </a:lnTo>
                  <a:lnTo>
                    <a:pt x="1519294" y="338282"/>
                  </a:lnTo>
                  <a:lnTo>
                    <a:pt x="1519294" y="462059"/>
                  </a:lnTo>
                  <a:lnTo>
                    <a:pt x="1520872" y="471072"/>
                  </a:lnTo>
                  <a:lnTo>
                    <a:pt x="1525236" y="478761"/>
                  </a:lnTo>
                  <a:lnTo>
                    <a:pt x="1531830" y="484560"/>
                  </a:lnTo>
                  <a:lnTo>
                    <a:pt x="1540099" y="487901"/>
                  </a:lnTo>
                </a:path>
                <a:path w="2887345" h="949959">
                  <a:moveTo>
                    <a:pt x="2494123" y="949550"/>
                  </a:moveTo>
                  <a:lnTo>
                    <a:pt x="2494123" y="892800"/>
                  </a:lnTo>
                  <a:lnTo>
                    <a:pt x="1553062" y="630828"/>
                  </a:lnTo>
                  <a:lnTo>
                    <a:pt x="1550706" y="630190"/>
                  </a:lnTo>
                  <a:lnTo>
                    <a:pt x="1548246" y="629802"/>
                  </a:lnTo>
                  <a:lnTo>
                    <a:pt x="1545659" y="629802"/>
                  </a:lnTo>
                  <a:lnTo>
                    <a:pt x="1535411" y="631863"/>
                  </a:lnTo>
                  <a:lnTo>
                    <a:pt x="1527058" y="637488"/>
                  </a:lnTo>
                  <a:lnTo>
                    <a:pt x="1521414" y="645837"/>
                  </a:lnTo>
                  <a:lnTo>
                    <a:pt x="1519294" y="656074"/>
                  </a:lnTo>
                  <a:lnTo>
                    <a:pt x="1519294" y="791211"/>
                  </a:lnTo>
                  <a:lnTo>
                    <a:pt x="1905423" y="949550"/>
                  </a:lnTo>
                </a:path>
                <a:path w="2887345" h="949959">
                  <a:moveTo>
                    <a:pt x="2731604" y="949550"/>
                  </a:moveTo>
                  <a:lnTo>
                    <a:pt x="2877074" y="818812"/>
                  </a:lnTo>
                  <a:lnTo>
                    <a:pt x="2882980" y="813943"/>
                  </a:lnTo>
                  <a:lnTo>
                    <a:pt x="2886728" y="806593"/>
                  </a:lnTo>
                  <a:lnTo>
                    <a:pt x="2886728" y="798405"/>
                  </a:lnTo>
                  <a:lnTo>
                    <a:pt x="2886728" y="671120"/>
                  </a:lnTo>
                  <a:lnTo>
                    <a:pt x="2884642" y="660856"/>
                  </a:lnTo>
                  <a:lnTo>
                    <a:pt x="2878955" y="652476"/>
                  </a:lnTo>
                  <a:lnTo>
                    <a:pt x="2870530" y="646826"/>
                  </a:lnTo>
                  <a:lnTo>
                    <a:pt x="2860227" y="644755"/>
                  </a:lnTo>
                  <a:lnTo>
                    <a:pt x="2854447" y="644755"/>
                  </a:lnTo>
                  <a:lnTo>
                    <a:pt x="2849190" y="646577"/>
                  </a:lnTo>
                  <a:lnTo>
                    <a:pt x="2844688" y="649854"/>
                  </a:lnTo>
                  <a:lnTo>
                    <a:pt x="2494123" y="892800"/>
                  </a:lnTo>
                  <a:lnTo>
                    <a:pt x="2494123" y="949550"/>
                  </a:lnTo>
                </a:path>
                <a:path w="2887345" h="949959">
                  <a:moveTo>
                    <a:pt x="2886728" y="147733"/>
                  </a:moveTo>
                  <a:lnTo>
                    <a:pt x="2886728" y="26240"/>
                  </a:lnTo>
                  <a:lnTo>
                    <a:pt x="2884593" y="16039"/>
                  </a:lnTo>
                  <a:lnTo>
                    <a:pt x="2878912" y="7697"/>
                  </a:lnTo>
                  <a:lnTo>
                    <a:pt x="2870514" y="2066"/>
                  </a:lnTo>
                  <a:lnTo>
                    <a:pt x="2860227" y="0"/>
                  </a:lnTo>
                  <a:lnTo>
                    <a:pt x="2494123" y="0"/>
                  </a:lnTo>
                  <a:lnTo>
                    <a:pt x="2494123" y="243448"/>
                  </a:lnTo>
                  <a:lnTo>
                    <a:pt x="2864949" y="173774"/>
                  </a:lnTo>
                  <a:lnTo>
                    <a:pt x="2873564" y="170584"/>
                  </a:lnTo>
                  <a:lnTo>
                    <a:pt x="2880472" y="164779"/>
                  </a:lnTo>
                  <a:lnTo>
                    <a:pt x="2885063" y="156960"/>
                  </a:lnTo>
                  <a:lnTo>
                    <a:pt x="2886728" y="147733"/>
                  </a:lnTo>
                </a:path>
                <a:path w="2887345" h="949959">
                  <a:moveTo>
                    <a:pt x="2886728" y="467975"/>
                  </a:moveTo>
                  <a:lnTo>
                    <a:pt x="2886728" y="344293"/>
                  </a:lnTo>
                  <a:lnTo>
                    <a:pt x="2884642" y="334020"/>
                  </a:lnTo>
                  <a:lnTo>
                    <a:pt x="2878955" y="325640"/>
                  </a:lnTo>
                  <a:lnTo>
                    <a:pt x="2870530" y="319995"/>
                  </a:lnTo>
                  <a:lnTo>
                    <a:pt x="2860227" y="317927"/>
                  </a:lnTo>
                  <a:lnTo>
                    <a:pt x="2856583" y="317927"/>
                  </a:lnTo>
                  <a:lnTo>
                    <a:pt x="2853044" y="318681"/>
                  </a:lnTo>
                  <a:lnTo>
                    <a:pt x="2849829" y="320074"/>
                  </a:lnTo>
                  <a:lnTo>
                    <a:pt x="2494123" y="441703"/>
                  </a:lnTo>
                  <a:lnTo>
                    <a:pt x="2494123" y="693947"/>
                  </a:lnTo>
                  <a:lnTo>
                    <a:pt x="2872792" y="491220"/>
                  </a:lnTo>
                  <a:lnTo>
                    <a:pt x="2878499" y="487154"/>
                  </a:lnTo>
                  <a:lnTo>
                    <a:pt x="2882897" y="481730"/>
                  </a:lnTo>
                  <a:lnTo>
                    <a:pt x="2885727" y="475239"/>
                  </a:lnTo>
                  <a:lnTo>
                    <a:pt x="2886728" y="467975"/>
                  </a:lnTo>
                </a:path>
              </a:pathLst>
            </a:custGeom>
            <a:ln w="10355">
              <a:solidFill>
                <a:srgbClr val="FFFFFF"/>
              </a:solidFill>
            </a:ln>
          </p:spPr>
          <p:txBody>
            <a:bodyPr wrap="square" lIns="0" tIns="0" rIns="0" bIns="0" rtlCol="0"/>
            <a:lstStyle/>
            <a:p>
              <a:endParaRPr/>
            </a:p>
          </p:txBody>
        </p:sp>
      </p:grpSp>
      <p:cxnSp>
        <p:nvCxnSpPr>
          <p:cNvPr id="20" name="Connecteur droit 19">
            <a:extLst>
              <a:ext uri="{FF2B5EF4-FFF2-40B4-BE49-F238E27FC236}">
                <a16:creationId xmlns:a16="http://schemas.microsoft.com/office/drawing/2014/main" id="{D228D722-1870-2292-5E9D-8DFD83E1508E}"/>
              </a:ext>
            </a:extLst>
          </p:cNvPr>
          <p:cNvCxnSpPr/>
          <p:nvPr userDrawn="1"/>
        </p:nvCxnSpPr>
        <p:spPr>
          <a:xfrm>
            <a:off x="4931800" y="-251"/>
            <a:ext cx="0" cy="1152232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Espace réservé du texte 7">
            <a:extLst>
              <a:ext uri="{FF2B5EF4-FFF2-40B4-BE49-F238E27FC236}">
                <a16:creationId xmlns:a16="http://schemas.microsoft.com/office/drawing/2014/main" id="{60947251-5CE2-E3B3-65FC-5A3C78720C12}"/>
              </a:ext>
            </a:extLst>
          </p:cNvPr>
          <p:cNvSpPr>
            <a:spLocks noGrp="1"/>
          </p:cNvSpPr>
          <p:nvPr>
            <p:ph type="body" sz="quarter" idx="11" hasCustomPrompt="1"/>
          </p:nvPr>
        </p:nvSpPr>
        <p:spPr>
          <a:xfrm>
            <a:off x="5632895" y="3555954"/>
            <a:ext cx="13731991" cy="1107996"/>
          </a:xfrm>
          <a:prstGeom prst="rect">
            <a:avLst/>
          </a:prstGeom>
        </p:spPr>
        <p:txBody>
          <a:bodyPr/>
          <a:lstStyle>
            <a:lvl1pPr algn="r">
              <a:defRPr sz="7200" b="1">
                <a:solidFill>
                  <a:schemeClr val="bg1"/>
                </a:solidFill>
                <a:latin typeface="TT Lakes" panose="02000503020000020004" pitchFamily="50" charset="0"/>
              </a:defRPr>
            </a:lvl1pPr>
          </a:lstStyle>
          <a:p>
            <a:pPr lvl="0"/>
            <a:r>
              <a:rPr lang="fr-FR"/>
              <a:t>01. TITRE DE LA PARTIE</a:t>
            </a:r>
          </a:p>
        </p:txBody>
      </p:sp>
      <p:sp>
        <p:nvSpPr>
          <p:cNvPr id="24" name="Espace réservé du texte 23">
            <a:extLst>
              <a:ext uri="{FF2B5EF4-FFF2-40B4-BE49-F238E27FC236}">
                <a16:creationId xmlns:a16="http://schemas.microsoft.com/office/drawing/2014/main" id="{40FC76CB-0BDF-FBCB-F375-7479904EEE26}"/>
              </a:ext>
            </a:extLst>
          </p:cNvPr>
          <p:cNvSpPr>
            <a:spLocks noGrp="1"/>
          </p:cNvSpPr>
          <p:nvPr>
            <p:ph type="body" sz="quarter" idx="14" hasCustomPrompt="1"/>
          </p:nvPr>
        </p:nvSpPr>
        <p:spPr>
          <a:xfrm>
            <a:off x="5632895" y="4664076"/>
            <a:ext cx="13731373" cy="3693319"/>
          </a:xfrm>
          <a:prstGeom prst="rect">
            <a:avLst/>
          </a:prstGeom>
        </p:spPr>
        <p:txBody>
          <a:bodyPr/>
          <a:lstStyle>
            <a:lvl1pPr algn="r">
              <a:defRPr sz="4800">
                <a:solidFill>
                  <a:schemeClr val="accent6">
                    <a:lumMod val="40000"/>
                    <a:lumOff val="60000"/>
                  </a:schemeClr>
                </a:solidFill>
                <a:latin typeface="TT Lakes" panose="02000503020000020004" pitchFamily="50" charset="0"/>
              </a:defRPr>
            </a:lvl1pPr>
          </a:lstStyle>
          <a:p>
            <a:pPr marL="0" marR="0" lvl="0" indent="0" algn="r" defTabSz="914400" eaLnBrk="1" fontAlgn="auto" latinLnBrk="0" hangingPunct="1">
              <a:lnSpc>
                <a:spcPct val="100000"/>
              </a:lnSpc>
              <a:spcBef>
                <a:spcPts val="0"/>
              </a:spcBef>
              <a:spcAft>
                <a:spcPts val="0"/>
              </a:spcAft>
              <a:buClrTx/>
              <a:buSzTx/>
              <a:buFontTx/>
              <a:buNone/>
              <a:tabLst/>
              <a:defRPr/>
            </a:pPr>
            <a:r>
              <a:rPr lang="fr-FR"/>
              <a:t>02. TITRE DE LA PARTIE</a:t>
            </a:r>
          </a:p>
          <a:p>
            <a:pPr lvl="0"/>
            <a:r>
              <a:rPr lang="fr-FR"/>
              <a:t>03. TITRE DE LA PARTIE</a:t>
            </a:r>
          </a:p>
          <a:p>
            <a:pPr marL="0" marR="0" lvl="0" indent="0" defTabSz="914400" eaLnBrk="1" fontAlgn="auto" latinLnBrk="0" hangingPunct="1">
              <a:lnSpc>
                <a:spcPct val="100000"/>
              </a:lnSpc>
              <a:spcBef>
                <a:spcPts val="0"/>
              </a:spcBef>
              <a:spcAft>
                <a:spcPts val="0"/>
              </a:spcAft>
              <a:buClrTx/>
              <a:buSzTx/>
              <a:buFontTx/>
              <a:buNone/>
              <a:tabLst/>
              <a:defRPr/>
            </a:pPr>
            <a:r>
              <a:rPr lang="fr-FR"/>
              <a:t>04. TITRE DE LA PARTIE</a:t>
            </a:r>
          </a:p>
          <a:p>
            <a:pPr marL="0" marR="0" lvl="0" indent="0" defTabSz="914400" eaLnBrk="1" fontAlgn="auto" latinLnBrk="0" hangingPunct="1">
              <a:lnSpc>
                <a:spcPct val="100000"/>
              </a:lnSpc>
              <a:spcBef>
                <a:spcPts val="0"/>
              </a:spcBef>
              <a:spcAft>
                <a:spcPts val="0"/>
              </a:spcAft>
              <a:buClrTx/>
              <a:buSzTx/>
              <a:buFontTx/>
              <a:buNone/>
              <a:tabLst/>
              <a:defRPr/>
            </a:pPr>
            <a:r>
              <a:rPr lang="fr-FR"/>
              <a:t>05. TITRE DE LA PARTIE</a:t>
            </a:r>
          </a:p>
          <a:p>
            <a:pPr marL="0" marR="0" lvl="0" indent="0" defTabSz="914400" eaLnBrk="1" fontAlgn="auto" latinLnBrk="0" hangingPunct="1">
              <a:lnSpc>
                <a:spcPct val="100000"/>
              </a:lnSpc>
              <a:spcBef>
                <a:spcPts val="0"/>
              </a:spcBef>
              <a:spcAft>
                <a:spcPts val="0"/>
              </a:spcAft>
              <a:buClrTx/>
              <a:buSzTx/>
              <a:buFontTx/>
              <a:buNone/>
              <a:tabLst/>
              <a:defRPr/>
            </a:pPr>
            <a:r>
              <a:rPr lang="fr-FR"/>
              <a:t>06. TITRE DE LA PARTIE</a:t>
            </a:r>
          </a:p>
        </p:txBody>
      </p:sp>
      <p:pic>
        <p:nvPicPr>
          <p:cNvPr id="2" name="Graphique 1">
            <a:extLst>
              <a:ext uri="{FF2B5EF4-FFF2-40B4-BE49-F238E27FC236}">
                <a16:creationId xmlns:a16="http://schemas.microsoft.com/office/drawing/2014/main" id="{F0C157F9-5AA9-2248-FF89-E6E511D87BB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9254277" y="10760430"/>
            <a:ext cx="304824" cy="258618"/>
          </a:xfrm>
          <a:prstGeom prst="rect">
            <a:avLst/>
          </a:prstGeom>
        </p:spPr>
      </p:pic>
    </p:spTree>
    <p:extLst>
      <p:ext uri="{BB962C8B-B14F-4D97-AF65-F5344CB8AC3E}">
        <p14:creationId xmlns:p14="http://schemas.microsoft.com/office/powerpoint/2010/main" val="3071958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mmaire 1 Ardoise">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E93B7C2D-AA1C-73F9-D458-AE13579FDD8E}"/>
              </a:ext>
            </a:extLst>
          </p:cNvPr>
          <p:cNvSpPr/>
          <p:nvPr userDrawn="1"/>
        </p:nvSpPr>
        <p:spPr>
          <a:xfrm>
            <a:off x="6212" y="-251"/>
            <a:ext cx="20106138" cy="11308715"/>
          </a:xfrm>
          <a:custGeom>
            <a:avLst/>
            <a:gdLst/>
            <a:ahLst/>
            <a:cxnLst/>
            <a:rect l="l" t="t" r="r" b="b"/>
            <a:pathLst>
              <a:path w="15142210" h="11308715">
                <a:moveTo>
                  <a:pt x="15141758" y="0"/>
                </a:moveTo>
                <a:lnTo>
                  <a:pt x="0" y="0"/>
                </a:lnTo>
                <a:lnTo>
                  <a:pt x="0" y="11308556"/>
                </a:lnTo>
                <a:lnTo>
                  <a:pt x="15141758" y="11308556"/>
                </a:lnTo>
                <a:lnTo>
                  <a:pt x="15141758" y="0"/>
                </a:lnTo>
                <a:close/>
              </a:path>
            </a:pathLst>
          </a:custGeom>
          <a:solidFill>
            <a:srgbClr val="002F43"/>
          </a:solidFill>
        </p:spPr>
        <p:txBody>
          <a:bodyPr wrap="square" lIns="0" tIns="0" rIns="0" bIns="0" rtlCol="0"/>
          <a:lstStyle/>
          <a:p>
            <a:endParaRPr/>
          </a:p>
        </p:txBody>
      </p:sp>
      <p:grpSp>
        <p:nvGrpSpPr>
          <p:cNvPr id="6" name="object 6"/>
          <p:cNvGrpSpPr/>
          <p:nvPr userDrawn="1"/>
        </p:nvGrpSpPr>
        <p:grpSpPr>
          <a:xfrm>
            <a:off x="-5193" y="-5192"/>
            <a:ext cx="4953391" cy="11319510"/>
            <a:chOff x="-5193" y="-5192"/>
            <a:chExt cx="4953000" cy="11319510"/>
          </a:xfrm>
        </p:grpSpPr>
        <p:sp>
          <p:nvSpPr>
            <p:cNvPr id="3" name="object 7"/>
            <p:cNvSpPr/>
            <p:nvPr/>
          </p:nvSpPr>
          <p:spPr>
            <a:xfrm>
              <a:off x="0" y="0"/>
              <a:ext cx="4942840" cy="11308715"/>
            </a:xfrm>
            <a:custGeom>
              <a:avLst/>
              <a:gdLst/>
              <a:ahLst/>
              <a:cxnLst/>
              <a:rect l="l" t="t" r="r" b="b"/>
              <a:pathLst>
                <a:path w="4942840" h="11308715">
                  <a:moveTo>
                    <a:pt x="4942257" y="0"/>
                  </a:moveTo>
                  <a:lnTo>
                    <a:pt x="0" y="0"/>
                  </a:lnTo>
                  <a:lnTo>
                    <a:pt x="0" y="11308556"/>
                  </a:lnTo>
                  <a:lnTo>
                    <a:pt x="4942257" y="11308556"/>
                  </a:lnTo>
                  <a:lnTo>
                    <a:pt x="4942257" y="0"/>
                  </a:lnTo>
                  <a:close/>
                </a:path>
              </a:pathLst>
            </a:custGeom>
            <a:solidFill>
              <a:srgbClr val="002F43"/>
            </a:solidFill>
          </p:spPr>
          <p:txBody>
            <a:bodyPr wrap="square" lIns="0" tIns="0" rIns="0" bIns="0" rtlCol="0"/>
            <a:lstStyle/>
            <a:p>
              <a:endParaRPr/>
            </a:p>
          </p:txBody>
        </p:sp>
        <p:sp>
          <p:nvSpPr>
            <p:cNvPr id="8" name="object 8"/>
            <p:cNvSpPr/>
            <p:nvPr/>
          </p:nvSpPr>
          <p:spPr>
            <a:xfrm>
              <a:off x="0" y="0"/>
              <a:ext cx="4942840" cy="5567680"/>
            </a:xfrm>
            <a:custGeom>
              <a:avLst/>
              <a:gdLst/>
              <a:ahLst/>
              <a:cxnLst/>
              <a:rect l="l" t="t" r="r" b="b"/>
              <a:pathLst>
                <a:path w="4942840" h="5567680">
                  <a:moveTo>
                    <a:pt x="1367444" y="767132"/>
                  </a:moveTo>
                  <a:lnTo>
                    <a:pt x="416059" y="694726"/>
                  </a:lnTo>
                  <a:lnTo>
                    <a:pt x="416059" y="938739"/>
                  </a:lnTo>
                  <a:lnTo>
                    <a:pt x="1366690" y="938739"/>
                  </a:lnTo>
                  <a:lnTo>
                    <a:pt x="1376982" y="936648"/>
                  </a:lnTo>
                  <a:lnTo>
                    <a:pt x="1385382" y="930950"/>
                  </a:lnTo>
                  <a:lnTo>
                    <a:pt x="1391043" y="922514"/>
                  </a:lnTo>
                  <a:lnTo>
                    <a:pt x="1393118" y="912206"/>
                  </a:lnTo>
                  <a:lnTo>
                    <a:pt x="1393118" y="793456"/>
                  </a:lnTo>
                  <a:lnTo>
                    <a:pt x="1391115" y="783315"/>
                  </a:lnTo>
                  <a:lnTo>
                    <a:pt x="1385637" y="775017"/>
                  </a:lnTo>
                  <a:lnTo>
                    <a:pt x="1377481" y="769357"/>
                  </a:lnTo>
                  <a:lnTo>
                    <a:pt x="1367444" y="767132"/>
                  </a:lnTo>
                </a:path>
                <a:path w="4942840" h="5567680">
                  <a:moveTo>
                    <a:pt x="1372271" y="449707"/>
                  </a:moveTo>
                  <a:lnTo>
                    <a:pt x="416059" y="243190"/>
                  </a:lnTo>
                  <a:lnTo>
                    <a:pt x="416059" y="496009"/>
                  </a:lnTo>
                  <a:lnTo>
                    <a:pt x="1363999" y="625995"/>
                  </a:lnTo>
                  <a:lnTo>
                    <a:pt x="1364868" y="626100"/>
                  </a:lnTo>
                  <a:lnTo>
                    <a:pt x="1365831" y="626100"/>
                  </a:lnTo>
                  <a:lnTo>
                    <a:pt x="1366690" y="626100"/>
                  </a:lnTo>
                  <a:lnTo>
                    <a:pt x="1376982" y="624023"/>
                  </a:lnTo>
                  <a:lnTo>
                    <a:pt x="1385382" y="618359"/>
                  </a:lnTo>
                  <a:lnTo>
                    <a:pt x="1391043" y="609959"/>
                  </a:lnTo>
                  <a:lnTo>
                    <a:pt x="1393118" y="599671"/>
                  </a:lnTo>
                  <a:lnTo>
                    <a:pt x="1393118" y="475612"/>
                  </a:lnTo>
                  <a:lnTo>
                    <a:pt x="1391538" y="466577"/>
                  </a:lnTo>
                  <a:lnTo>
                    <a:pt x="1387167" y="458871"/>
                  </a:lnTo>
                  <a:lnTo>
                    <a:pt x="1380560" y="453058"/>
                  </a:lnTo>
                  <a:lnTo>
                    <a:pt x="1372271" y="449707"/>
                  </a:lnTo>
                </a:path>
                <a:path w="4942840" h="5567680">
                  <a:moveTo>
                    <a:pt x="416059" y="0"/>
                  </a:moveTo>
                  <a:lnTo>
                    <a:pt x="416059" y="43887"/>
                  </a:lnTo>
                  <a:lnTo>
                    <a:pt x="1359276" y="306455"/>
                  </a:lnTo>
                  <a:lnTo>
                    <a:pt x="1361643" y="307104"/>
                  </a:lnTo>
                  <a:lnTo>
                    <a:pt x="1364103" y="307481"/>
                  </a:lnTo>
                  <a:lnTo>
                    <a:pt x="1366690" y="307481"/>
                  </a:lnTo>
                  <a:lnTo>
                    <a:pt x="1376965" y="305416"/>
                  </a:lnTo>
                  <a:lnTo>
                    <a:pt x="1385338" y="299781"/>
                  </a:lnTo>
                  <a:lnTo>
                    <a:pt x="1390994" y="291415"/>
                  </a:lnTo>
                  <a:lnTo>
                    <a:pt x="1393118" y="281157"/>
                  </a:lnTo>
                  <a:lnTo>
                    <a:pt x="1393118" y="145696"/>
                  </a:lnTo>
                  <a:lnTo>
                    <a:pt x="1041947" y="0"/>
                  </a:lnTo>
                </a:path>
                <a:path w="4942840" h="5567680">
                  <a:moveTo>
                    <a:pt x="163563" y="0"/>
                  </a:moveTo>
                  <a:lnTo>
                    <a:pt x="32217" y="118042"/>
                  </a:lnTo>
                  <a:lnTo>
                    <a:pt x="26301" y="122921"/>
                  </a:lnTo>
                  <a:lnTo>
                    <a:pt x="22542" y="130282"/>
                  </a:lnTo>
                  <a:lnTo>
                    <a:pt x="22542" y="138502"/>
                  </a:lnTo>
                  <a:lnTo>
                    <a:pt x="22542" y="266069"/>
                  </a:lnTo>
                  <a:lnTo>
                    <a:pt x="24634" y="276361"/>
                  </a:lnTo>
                  <a:lnTo>
                    <a:pt x="30335" y="284761"/>
                  </a:lnTo>
                  <a:lnTo>
                    <a:pt x="38781" y="290422"/>
                  </a:lnTo>
                  <a:lnTo>
                    <a:pt x="49107" y="292497"/>
                  </a:lnTo>
                  <a:lnTo>
                    <a:pt x="54897" y="292497"/>
                  </a:lnTo>
                  <a:lnTo>
                    <a:pt x="60164" y="290675"/>
                  </a:lnTo>
                  <a:lnTo>
                    <a:pt x="64677" y="287388"/>
                  </a:lnTo>
                  <a:lnTo>
                    <a:pt x="416059" y="43887"/>
                  </a:lnTo>
                  <a:lnTo>
                    <a:pt x="416059" y="0"/>
                  </a:lnTo>
                </a:path>
                <a:path w="4942840" h="5567680">
                  <a:moveTo>
                    <a:pt x="22542" y="790660"/>
                  </a:moveTo>
                  <a:lnTo>
                    <a:pt x="22542" y="912437"/>
                  </a:lnTo>
                  <a:lnTo>
                    <a:pt x="24683" y="922665"/>
                  </a:lnTo>
                  <a:lnTo>
                    <a:pt x="30378" y="931026"/>
                  </a:lnTo>
                  <a:lnTo>
                    <a:pt x="38797" y="936669"/>
                  </a:lnTo>
                  <a:lnTo>
                    <a:pt x="49107" y="938739"/>
                  </a:lnTo>
                  <a:lnTo>
                    <a:pt x="416059" y="938739"/>
                  </a:lnTo>
                  <a:lnTo>
                    <a:pt x="416059" y="694726"/>
                  </a:lnTo>
                  <a:lnTo>
                    <a:pt x="44374" y="764556"/>
                  </a:lnTo>
                  <a:lnTo>
                    <a:pt x="35741" y="767756"/>
                  </a:lnTo>
                  <a:lnTo>
                    <a:pt x="28817" y="773576"/>
                  </a:lnTo>
                  <a:lnTo>
                    <a:pt x="24213" y="781412"/>
                  </a:lnTo>
                  <a:lnTo>
                    <a:pt x="22542" y="790660"/>
                  </a:lnTo>
                </a:path>
                <a:path w="4942840" h="5567680">
                  <a:moveTo>
                    <a:pt x="22542" y="469686"/>
                  </a:moveTo>
                  <a:lnTo>
                    <a:pt x="22542" y="593640"/>
                  </a:lnTo>
                  <a:lnTo>
                    <a:pt x="24634" y="603941"/>
                  </a:lnTo>
                  <a:lnTo>
                    <a:pt x="30335" y="612340"/>
                  </a:lnTo>
                  <a:lnTo>
                    <a:pt x="38781" y="617996"/>
                  </a:lnTo>
                  <a:lnTo>
                    <a:pt x="49107" y="620069"/>
                  </a:lnTo>
                  <a:lnTo>
                    <a:pt x="52761" y="620069"/>
                  </a:lnTo>
                  <a:lnTo>
                    <a:pt x="56300" y="619325"/>
                  </a:lnTo>
                  <a:lnTo>
                    <a:pt x="59525" y="617922"/>
                  </a:lnTo>
                  <a:lnTo>
                    <a:pt x="416059" y="496009"/>
                  </a:lnTo>
                  <a:lnTo>
                    <a:pt x="416059" y="243190"/>
                  </a:lnTo>
                  <a:lnTo>
                    <a:pt x="36510" y="446388"/>
                  </a:lnTo>
                  <a:lnTo>
                    <a:pt x="30794" y="450463"/>
                  </a:lnTo>
                  <a:lnTo>
                    <a:pt x="26385" y="455897"/>
                  </a:lnTo>
                  <a:lnTo>
                    <a:pt x="23547" y="462401"/>
                  </a:lnTo>
                  <a:lnTo>
                    <a:pt x="22542" y="469686"/>
                  </a:lnTo>
                </a:path>
                <a:path w="4942840" h="5567680">
                  <a:moveTo>
                    <a:pt x="2890225" y="767132"/>
                  </a:moveTo>
                  <a:lnTo>
                    <a:pt x="1938840" y="694726"/>
                  </a:lnTo>
                  <a:lnTo>
                    <a:pt x="1938840" y="938739"/>
                  </a:lnTo>
                  <a:lnTo>
                    <a:pt x="2889471" y="938739"/>
                  </a:lnTo>
                  <a:lnTo>
                    <a:pt x="2899762" y="936648"/>
                  </a:lnTo>
                  <a:lnTo>
                    <a:pt x="2908162" y="930950"/>
                  </a:lnTo>
                  <a:lnTo>
                    <a:pt x="2913824" y="922514"/>
                  </a:lnTo>
                  <a:lnTo>
                    <a:pt x="2915899" y="912206"/>
                  </a:lnTo>
                  <a:lnTo>
                    <a:pt x="2915899" y="793456"/>
                  </a:lnTo>
                  <a:lnTo>
                    <a:pt x="2913897" y="783315"/>
                  </a:lnTo>
                  <a:lnTo>
                    <a:pt x="2908422" y="775017"/>
                  </a:lnTo>
                  <a:lnTo>
                    <a:pt x="2900266" y="769357"/>
                  </a:lnTo>
                  <a:lnTo>
                    <a:pt x="2890225" y="767132"/>
                  </a:lnTo>
                </a:path>
                <a:path w="4942840" h="5567680">
                  <a:moveTo>
                    <a:pt x="2895052" y="449707"/>
                  </a:moveTo>
                  <a:lnTo>
                    <a:pt x="1938840" y="243190"/>
                  </a:lnTo>
                  <a:lnTo>
                    <a:pt x="1938840" y="496009"/>
                  </a:lnTo>
                  <a:lnTo>
                    <a:pt x="2886790" y="625995"/>
                  </a:lnTo>
                  <a:lnTo>
                    <a:pt x="2887649" y="626100"/>
                  </a:lnTo>
                  <a:lnTo>
                    <a:pt x="2888612" y="626100"/>
                  </a:lnTo>
                  <a:lnTo>
                    <a:pt x="2889471" y="626100"/>
                  </a:lnTo>
                  <a:lnTo>
                    <a:pt x="2899762" y="624023"/>
                  </a:lnTo>
                  <a:lnTo>
                    <a:pt x="2908162" y="618359"/>
                  </a:lnTo>
                  <a:lnTo>
                    <a:pt x="2913824" y="609959"/>
                  </a:lnTo>
                  <a:lnTo>
                    <a:pt x="2915899" y="599671"/>
                  </a:lnTo>
                  <a:lnTo>
                    <a:pt x="2915899" y="475612"/>
                  </a:lnTo>
                  <a:lnTo>
                    <a:pt x="2914319" y="466577"/>
                  </a:lnTo>
                  <a:lnTo>
                    <a:pt x="2909948" y="458871"/>
                  </a:lnTo>
                  <a:lnTo>
                    <a:pt x="2903340" y="453058"/>
                  </a:lnTo>
                  <a:lnTo>
                    <a:pt x="2895052" y="449707"/>
                  </a:lnTo>
                </a:path>
                <a:path w="4942840" h="5567680">
                  <a:moveTo>
                    <a:pt x="1938840" y="0"/>
                  </a:moveTo>
                  <a:lnTo>
                    <a:pt x="1938840" y="43887"/>
                  </a:lnTo>
                  <a:lnTo>
                    <a:pt x="2882057" y="306455"/>
                  </a:lnTo>
                  <a:lnTo>
                    <a:pt x="2884424" y="307104"/>
                  </a:lnTo>
                  <a:lnTo>
                    <a:pt x="2886884" y="307481"/>
                  </a:lnTo>
                  <a:lnTo>
                    <a:pt x="2889471" y="307481"/>
                  </a:lnTo>
                  <a:lnTo>
                    <a:pt x="2899748" y="305416"/>
                  </a:lnTo>
                  <a:lnTo>
                    <a:pt x="2908123" y="299781"/>
                  </a:lnTo>
                  <a:lnTo>
                    <a:pt x="2913780" y="291415"/>
                  </a:lnTo>
                  <a:lnTo>
                    <a:pt x="2915899" y="281157"/>
                  </a:lnTo>
                  <a:lnTo>
                    <a:pt x="2915899" y="145696"/>
                  </a:lnTo>
                  <a:lnTo>
                    <a:pt x="2564735" y="0"/>
                  </a:lnTo>
                </a:path>
                <a:path w="4942840" h="5567680">
                  <a:moveTo>
                    <a:pt x="1686344" y="0"/>
                  </a:moveTo>
                  <a:lnTo>
                    <a:pt x="1554998" y="118042"/>
                  </a:lnTo>
                  <a:lnTo>
                    <a:pt x="1549082" y="122921"/>
                  </a:lnTo>
                  <a:lnTo>
                    <a:pt x="1545323" y="130282"/>
                  </a:lnTo>
                  <a:lnTo>
                    <a:pt x="1545323" y="138502"/>
                  </a:lnTo>
                  <a:lnTo>
                    <a:pt x="1545323" y="266069"/>
                  </a:lnTo>
                  <a:lnTo>
                    <a:pt x="1547415" y="276361"/>
                  </a:lnTo>
                  <a:lnTo>
                    <a:pt x="1553116" y="284761"/>
                  </a:lnTo>
                  <a:lnTo>
                    <a:pt x="1561561" y="290422"/>
                  </a:lnTo>
                  <a:lnTo>
                    <a:pt x="1571888" y="292497"/>
                  </a:lnTo>
                  <a:lnTo>
                    <a:pt x="1577689" y="292497"/>
                  </a:lnTo>
                  <a:lnTo>
                    <a:pt x="1582945" y="290675"/>
                  </a:lnTo>
                  <a:lnTo>
                    <a:pt x="1587458" y="287388"/>
                  </a:lnTo>
                  <a:lnTo>
                    <a:pt x="1938840" y="43887"/>
                  </a:lnTo>
                  <a:lnTo>
                    <a:pt x="1938840" y="0"/>
                  </a:lnTo>
                </a:path>
                <a:path w="4942840" h="5567680">
                  <a:moveTo>
                    <a:pt x="1545323" y="790660"/>
                  </a:moveTo>
                  <a:lnTo>
                    <a:pt x="1545323" y="912437"/>
                  </a:lnTo>
                  <a:lnTo>
                    <a:pt x="1547464" y="922665"/>
                  </a:lnTo>
                  <a:lnTo>
                    <a:pt x="1553159" y="931026"/>
                  </a:lnTo>
                  <a:lnTo>
                    <a:pt x="1561578" y="936669"/>
                  </a:lnTo>
                  <a:lnTo>
                    <a:pt x="1571888" y="938739"/>
                  </a:lnTo>
                  <a:lnTo>
                    <a:pt x="1938840" y="938739"/>
                  </a:lnTo>
                  <a:lnTo>
                    <a:pt x="1938840" y="694726"/>
                  </a:lnTo>
                  <a:lnTo>
                    <a:pt x="1567155" y="764556"/>
                  </a:lnTo>
                  <a:lnTo>
                    <a:pt x="1558522" y="767756"/>
                  </a:lnTo>
                  <a:lnTo>
                    <a:pt x="1551598" y="773576"/>
                  </a:lnTo>
                  <a:lnTo>
                    <a:pt x="1546994" y="781412"/>
                  </a:lnTo>
                  <a:lnTo>
                    <a:pt x="1545323" y="790660"/>
                  </a:lnTo>
                </a:path>
                <a:path w="4942840" h="5567680">
                  <a:moveTo>
                    <a:pt x="1545323" y="469686"/>
                  </a:moveTo>
                  <a:lnTo>
                    <a:pt x="1545323" y="593640"/>
                  </a:lnTo>
                  <a:lnTo>
                    <a:pt x="1547415" y="603941"/>
                  </a:lnTo>
                  <a:lnTo>
                    <a:pt x="1553116" y="612340"/>
                  </a:lnTo>
                  <a:lnTo>
                    <a:pt x="1561561" y="617996"/>
                  </a:lnTo>
                  <a:lnTo>
                    <a:pt x="1571888" y="620069"/>
                  </a:lnTo>
                  <a:lnTo>
                    <a:pt x="1575542" y="620069"/>
                  </a:lnTo>
                  <a:lnTo>
                    <a:pt x="1579081" y="619325"/>
                  </a:lnTo>
                  <a:lnTo>
                    <a:pt x="1582306" y="617922"/>
                  </a:lnTo>
                  <a:lnTo>
                    <a:pt x="1938840" y="496009"/>
                  </a:lnTo>
                  <a:lnTo>
                    <a:pt x="1938840" y="243190"/>
                  </a:lnTo>
                  <a:lnTo>
                    <a:pt x="1559291" y="446388"/>
                  </a:lnTo>
                  <a:lnTo>
                    <a:pt x="1553575" y="450463"/>
                  </a:lnTo>
                  <a:lnTo>
                    <a:pt x="1549166" y="455897"/>
                  </a:lnTo>
                  <a:lnTo>
                    <a:pt x="1546328" y="462401"/>
                  </a:lnTo>
                  <a:lnTo>
                    <a:pt x="1545323" y="469686"/>
                  </a:lnTo>
                </a:path>
                <a:path w="4942840" h="5567680">
                  <a:moveTo>
                    <a:pt x="1367444" y="3081501"/>
                  </a:moveTo>
                  <a:lnTo>
                    <a:pt x="416059" y="3009095"/>
                  </a:lnTo>
                  <a:lnTo>
                    <a:pt x="416059" y="3253109"/>
                  </a:lnTo>
                  <a:lnTo>
                    <a:pt x="1366690" y="3253109"/>
                  </a:lnTo>
                  <a:lnTo>
                    <a:pt x="1376982" y="3251017"/>
                  </a:lnTo>
                  <a:lnTo>
                    <a:pt x="1385382" y="3245320"/>
                  </a:lnTo>
                  <a:lnTo>
                    <a:pt x="1391043" y="3236884"/>
                  </a:lnTo>
                  <a:lnTo>
                    <a:pt x="1393118" y="3226576"/>
                  </a:lnTo>
                  <a:lnTo>
                    <a:pt x="1393118" y="3107825"/>
                  </a:lnTo>
                  <a:lnTo>
                    <a:pt x="1391115" y="3097684"/>
                  </a:lnTo>
                  <a:lnTo>
                    <a:pt x="1385637" y="3089386"/>
                  </a:lnTo>
                  <a:lnTo>
                    <a:pt x="1377481" y="3083727"/>
                  </a:lnTo>
                  <a:lnTo>
                    <a:pt x="1367444" y="3081501"/>
                  </a:lnTo>
                </a:path>
                <a:path w="4942840" h="5567680">
                  <a:moveTo>
                    <a:pt x="1372271" y="2764077"/>
                  </a:moveTo>
                  <a:lnTo>
                    <a:pt x="416059" y="2557559"/>
                  </a:lnTo>
                  <a:lnTo>
                    <a:pt x="416059" y="2810379"/>
                  </a:lnTo>
                  <a:lnTo>
                    <a:pt x="1363999" y="2940364"/>
                  </a:lnTo>
                  <a:lnTo>
                    <a:pt x="1364868" y="2940459"/>
                  </a:lnTo>
                  <a:lnTo>
                    <a:pt x="1365831" y="2940459"/>
                  </a:lnTo>
                  <a:lnTo>
                    <a:pt x="1366690" y="2940459"/>
                  </a:lnTo>
                  <a:lnTo>
                    <a:pt x="1376982" y="2938383"/>
                  </a:lnTo>
                  <a:lnTo>
                    <a:pt x="1385382" y="2932722"/>
                  </a:lnTo>
                  <a:lnTo>
                    <a:pt x="1391043" y="2924322"/>
                  </a:lnTo>
                  <a:lnTo>
                    <a:pt x="1393118" y="2914030"/>
                  </a:lnTo>
                  <a:lnTo>
                    <a:pt x="1393118" y="2789971"/>
                  </a:lnTo>
                  <a:lnTo>
                    <a:pt x="1391538" y="2780942"/>
                  </a:lnTo>
                  <a:lnTo>
                    <a:pt x="1387167" y="2773239"/>
                  </a:lnTo>
                  <a:lnTo>
                    <a:pt x="1380560" y="2767428"/>
                  </a:lnTo>
                  <a:lnTo>
                    <a:pt x="1372271" y="2764077"/>
                  </a:lnTo>
                </a:path>
                <a:path w="4942840" h="5567680">
                  <a:moveTo>
                    <a:pt x="1393118" y="2460065"/>
                  </a:moveTo>
                  <a:lnTo>
                    <a:pt x="416059" y="2087448"/>
                  </a:lnTo>
                  <a:lnTo>
                    <a:pt x="416059" y="2358246"/>
                  </a:lnTo>
                  <a:lnTo>
                    <a:pt x="1359276" y="2620814"/>
                  </a:lnTo>
                  <a:lnTo>
                    <a:pt x="1361643" y="2621463"/>
                  </a:lnTo>
                  <a:lnTo>
                    <a:pt x="1364103" y="2621850"/>
                  </a:lnTo>
                  <a:lnTo>
                    <a:pt x="1366690" y="2621850"/>
                  </a:lnTo>
                  <a:lnTo>
                    <a:pt x="1376965" y="2619784"/>
                  </a:lnTo>
                  <a:lnTo>
                    <a:pt x="1385338" y="2614147"/>
                  </a:lnTo>
                  <a:lnTo>
                    <a:pt x="1390994" y="2605780"/>
                  </a:lnTo>
                  <a:lnTo>
                    <a:pt x="1393118" y="2595527"/>
                  </a:lnTo>
                  <a:lnTo>
                    <a:pt x="1393118" y="2460065"/>
                  </a:lnTo>
                </a:path>
                <a:path w="4942840" h="5567680">
                  <a:moveTo>
                    <a:pt x="32217" y="2432401"/>
                  </a:moveTo>
                  <a:lnTo>
                    <a:pt x="26301" y="2437291"/>
                  </a:lnTo>
                  <a:lnTo>
                    <a:pt x="22542" y="2444652"/>
                  </a:lnTo>
                  <a:lnTo>
                    <a:pt x="22542" y="2452861"/>
                  </a:lnTo>
                  <a:lnTo>
                    <a:pt x="22542" y="2580438"/>
                  </a:lnTo>
                  <a:lnTo>
                    <a:pt x="24634" y="2590725"/>
                  </a:lnTo>
                  <a:lnTo>
                    <a:pt x="30335" y="2599126"/>
                  </a:lnTo>
                  <a:lnTo>
                    <a:pt x="38781" y="2604790"/>
                  </a:lnTo>
                  <a:lnTo>
                    <a:pt x="49107" y="2606867"/>
                  </a:lnTo>
                  <a:lnTo>
                    <a:pt x="54897" y="2606867"/>
                  </a:lnTo>
                  <a:lnTo>
                    <a:pt x="60164" y="2605034"/>
                  </a:lnTo>
                  <a:lnTo>
                    <a:pt x="64677" y="2601757"/>
                  </a:lnTo>
                  <a:lnTo>
                    <a:pt x="416059" y="2358246"/>
                  </a:lnTo>
                  <a:lnTo>
                    <a:pt x="416059" y="2087448"/>
                  </a:lnTo>
                  <a:lnTo>
                    <a:pt x="32217" y="2432401"/>
                  </a:lnTo>
                </a:path>
                <a:path w="4942840" h="5567680">
                  <a:moveTo>
                    <a:pt x="22542" y="3105030"/>
                  </a:moveTo>
                  <a:lnTo>
                    <a:pt x="22542" y="3226795"/>
                  </a:lnTo>
                  <a:lnTo>
                    <a:pt x="24683" y="3237025"/>
                  </a:lnTo>
                  <a:lnTo>
                    <a:pt x="30378" y="3245390"/>
                  </a:lnTo>
                  <a:lnTo>
                    <a:pt x="38797" y="3251037"/>
                  </a:lnTo>
                  <a:lnTo>
                    <a:pt x="49107" y="3253109"/>
                  </a:lnTo>
                  <a:lnTo>
                    <a:pt x="416059" y="3253109"/>
                  </a:lnTo>
                  <a:lnTo>
                    <a:pt x="416059" y="3009095"/>
                  </a:lnTo>
                  <a:lnTo>
                    <a:pt x="44374" y="3078926"/>
                  </a:lnTo>
                  <a:lnTo>
                    <a:pt x="35741" y="3082125"/>
                  </a:lnTo>
                  <a:lnTo>
                    <a:pt x="28817" y="3087945"/>
                  </a:lnTo>
                  <a:lnTo>
                    <a:pt x="24213" y="3095781"/>
                  </a:lnTo>
                  <a:lnTo>
                    <a:pt x="22542" y="3105030"/>
                  </a:lnTo>
                </a:path>
                <a:path w="4942840" h="5567680">
                  <a:moveTo>
                    <a:pt x="22542" y="2784055"/>
                  </a:moveTo>
                  <a:lnTo>
                    <a:pt x="22542" y="2908009"/>
                  </a:lnTo>
                  <a:lnTo>
                    <a:pt x="24634" y="2918310"/>
                  </a:lnTo>
                  <a:lnTo>
                    <a:pt x="30335" y="2926709"/>
                  </a:lnTo>
                  <a:lnTo>
                    <a:pt x="38781" y="2932365"/>
                  </a:lnTo>
                  <a:lnTo>
                    <a:pt x="49107" y="2934438"/>
                  </a:lnTo>
                  <a:lnTo>
                    <a:pt x="52761" y="2934438"/>
                  </a:lnTo>
                  <a:lnTo>
                    <a:pt x="56300" y="2933684"/>
                  </a:lnTo>
                  <a:lnTo>
                    <a:pt x="59525" y="2932291"/>
                  </a:lnTo>
                  <a:lnTo>
                    <a:pt x="416059" y="2810379"/>
                  </a:lnTo>
                  <a:lnTo>
                    <a:pt x="416059" y="2557559"/>
                  </a:lnTo>
                  <a:lnTo>
                    <a:pt x="36510" y="2760747"/>
                  </a:lnTo>
                  <a:lnTo>
                    <a:pt x="30794" y="2764823"/>
                  </a:lnTo>
                  <a:lnTo>
                    <a:pt x="26385" y="2770261"/>
                  </a:lnTo>
                  <a:lnTo>
                    <a:pt x="23547" y="2776769"/>
                  </a:lnTo>
                  <a:lnTo>
                    <a:pt x="22542" y="2784055"/>
                  </a:lnTo>
                </a:path>
                <a:path w="4942840" h="5567680">
                  <a:moveTo>
                    <a:pt x="0" y="2264355"/>
                  </a:moveTo>
                  <a:lnTo>
                    <a:pt x="368626" y="1933076"/>
                  </a:lnTo>
                  <a:lnTo>
                    <a:pt x="374532" y="1928186"/>
                  </a:lnTo>
                  <a:lnTo>
                    <a:pt x="378301" y="1920814"/>
                  </a:lnTo>
                  <a:lnTo>
                    <a:pt x="378301" y="1912605"/>
                  </a:lnTo>
                  <a:lnTo>
                    <a:pt x="378301" y="1785038"/>
                  </a:lnTo>
                  <a:lnTo>
                    <a:pt x="376209" y="1774747"/>
                  </a:lnTo>
                  <a:lnTo>
                    <a:pt x="370508" y="1766346"/>
                  </a:lnTo>
                  <a:lnTo>
                    <a:pt x="362063" y="1760685"/>
                  </a:lnTo>
                  <a:lnTo>
                    <a:pt x="351736" y="1758610"/>
                  </a:lnTo>
                  <a:lnTo>
                    <a:pt x="345936" y="1758610"/>
                  </a:lnTo>
                  <a:lnTo>
                    <a:pt x="340669" y="1760432"/>
                  </a:lnTo>
                  <a:lnTo>
                    <a:pt x="336156" y="1763720"/>
                  </a:lnTo>
                  <a:lnTo>
                    <a:pt x="0" y="1996676"/>
                  </a:lnTo>
                </a:path>
                <a:path w="4942840" h="5567680">
                  <a:moveTo>
                    <a:pt x="0" y="1353512"/>
                  </a:moveTo>
                  <a:lnTo>
                    <a:pt x="356459" y="1286551"/>
                  </a:lnTo>
                  <a:lnTo>
                    <a:pt x="378301" y="1260447"/>
                  </a:lnTo>
                  <a:lnTo>
                    <a:pt x="378301" y="1138671"/>
                  </a:lnTo>
                  <a:lnTo>
                    <a:pt x="376160" y="1128443"/>
                  </a:lnTo>
                  <a:lnTo>
                    <a:pt x="370465" y="1120081"/>
                  </a:lnTo>
                  <a:lnTo>
                    <a:pt x="362046" y="1114438"/>
                  </a:lnTo>
                  <a:lnTo>
                    <a:pt x="351736" y="1112368"/>
                  </a:lnTo>
                  <a:lnTo>
                    <a:pt x="0" y="1112368"/>
                  </a:lnTo>
                </a:path>
                <a:path w="4942840" h="5567680">
                  <a:moveTo>
                    <a:pt x="0" y="1799771"/>
                  </a:moveTo>
                  <a:lnTo>
                    <a:pt x="364333" y="1604719"/>
                  </a:lnTo>
                  <a:lnTo>
                    <a:pt x="378301" y="1581421"/>
                  </a:lnTo>
                  <a:lnTo>
                    <a:pt x="378301" y="1457457"/>
                  </a:lnTo>
                  <a:lnTo>
                    <a:pt x="376209" y="1447160"/>
                  </a:lnTo>
                  <a:lnTo>
                    <a:pt x="370508" y="1438761"/>
                  </a:lnTo>
                  <a:lnTo>
                    <a:pt x="362063" y="1433102"/>
                  </a:lnTo>
                  <a:lnTo>
                    <a:pt x="351736" y="1431028"/>
                  </a:lnTo>
                  <a:lnTo>
                    <a:pt x="348082" y="1431028"/>
                  </a:lnTo>
                  <a:lnTo>
                    <a:pt x="344543" y="1431782"/>
                  </a:lnTo>
                  <a:lnTo>
                    <a:pt x="341318" y="1433185"/>
                  </a:lnTo>
                  <a:lnTo>
                    <a:pt x="0" y="1549895"/>
                  </a:lnTo>
                </a:path>
                <a:path w="4942840" h="5567680">
                  <a:moveTo>
                    <a:pt x="2890225" y="3081501"/>
                  </a:moveTo>
                  <a:lnTo>
                    <a:pt x="1938840" y="3009095"/>
                  </a:lnTo>
                  <a:lnTo>
                    <a:pt x="1938840" y="3253109"/>
                  </a:lnTo>
                  <a:lnTo>
                    <a:pt x="2889471" y="3253109"/>
                  </a:lnTo>
                  <a:lnTo>
                    <a:pt x="2899762" y="3251017"/>
                  </a:lnTo>
                  <a:lnTo>
                    <a:pt x="2908162" y="3245320"/>
                  </a:lnTo>
                  <a:lnTo>
                    <a:pt x="2913824" y="3236884"/>
                  </a:lnTo>
                  <a:lnTo>
                    <a:pt x="2915899" y="3226576"/>
                  </a:lnTo>
                  <a:lnTo>
                    <a:pt x="2915899" y="3107825"/>
                  </a:lnTo>
                  <a:lnTo>
                    <a:pt x="2913897" y="3097684"/>
                  </a:lnTo>
                  <a:lnTo>
                    <a:pt x="2908422" y="3089386"/>
                  </a:lnTo>
                  <a:lnTo>
                    <a:pt x="2900266" y="3083727"/>
                  </a:lnTo>
                  <a:lnTo>
                    <a:pt x="2890225" y="3081501"/>
                  </a:lnTo>
                </a:path>
                <a:path w="4942840" h="5567680">
                  <a:moveTo>
                    <a:pt x="2895052" y="2764077"/>
                  </a:moveTo>
                  <a:lnTo>
                    <a:pt x="1938840" y="2557559"/>
                  </a:lnTo>
                  <a:lnTo>
                    <a:pt x="1938840" y="2810379"/>
                  </a:lnTo>
                  <a:lnTo>
                    <a:pt x="2886790" y="2940364"/>
                  </a:lnTo>
                  <a:lnTo>
                    <a:pt x="2887649" y="2940459"/>
                  </a:lnTo>
                  <a:lnTo>
                    <a:pt x="2888612" y="2940459"/>
                  </a:lnTo>
                  <a:lnTo>
                    <a:pt x="2889471" y="2940459"/>
                  </a:lnTo>
                  <a:lnTo>
                    <a:pt x="2899762" y="2938383"/>
                  </a:lnTo>
                  <a:lnTo>
                    <a:pt x="2908162" y="2932722"/>
                  </a:lnTo>
                  <a:lnTo>
                    <a:pt x="2913824" y="2924322"/>
                  </a:lnTo>
                  <a:lnTo>
                    <a:pt x="2915899" y="2914030"/>
                  </a:lnTo>
                  <a:lnTo>
                    <a:pt x="2915899" y="2789971"/>
                  </a:lnTo>
                  <a:lnTo>
                    <a:pt x="2914319" y="2780942"/>
                  </a:lnTo>
                  <a:lnTo>
                    <a:pt x="2909948" y="2773239"/>
                  </a:lnTo>
                  <a:lnTo>
                    <a:pt x="2903340" y="2767428"/>
                  </a:lnTo>
                  <a:lnTo>
                    <a:pt x="2895052" y="2764077"/>
                  </a:lnTo>
                </a:path>
                <a:path w="4942840" h="5567680">
                  <a:moveTo>
                    <a:pt x="2915899" y="2460065"/>
                  </a:moveTo>
                  <a:lnTo>
                    <a:pt x="1938840" y="2087448"/>
                  </a:lnTo>
                  <a:lnTo>
                    <a:pt x="1938840" y="2358246"/>
                  </a:lnTo>
                  <a:lnTo>
                    <a:pt x="2882057" y="2620814"/>
                  </a:lnTo>
                  <a:lnTo>
                    <a:pt x="2884424" y="2621463"/>
                  </a:lnTo>
                  <a:lnTo>
                    <a:pt x="2886884" y="2621850"/>
                  </a:lnTo>
                  <a:lnTo>
                    <a:pt x="2889471" y="2621850"/>
                  </a:lnTo>
                  <a:lnTo>
                    <a:pt x="2899748" y="2619784"/>
                  </a:lnTo>
                  <a:lnTo>
                    <a:pt x="2908123" y="2614147"/>
                  </a:lnTo>
                  <a:lnTo>
                    <a:pt x="2913780" y="2605780"/>
                  </a:lnTo>
                  <a:lnTo>
                    <a:pt x="2915899" y="2595527"/>
                  </a:lnTo>
                  <a:lnTo>
                    <a:pt x="2915899" y="2460065"/>
                  </a:lnTo>
                </a:path>
                <a:path w="4942840" h="5567680">
                  <a:moveTo>
                    <a:pt x="1554998" y="2432401"/>
                  </a:moveTo>
                  <a:lnTo>
                    <a:pt x="1549082" y="2437291"/>
                  </a:lnTo>
                  <a:lnTo>
                    <a:pt x="1545323" y="2444652"/>
                  </a:lnTo>
                  <a:lnTo>
                    <a:pt x="1545323" y="2452861"/>
                  </a:lnTo>
                  <a:lnTo>
                    <a:pt x="1545323" y="2580438"/>
                  </a:lnTo>
                  <a:lnTo>
                    <a:pt x="1547415" y="2590725"/>
                  </a:lnTo>
                  <a:lnTo>
                    <a:pt x="1553116" y="2599126"/>
                  </a:lnTo>
                  <a:lnTo>
                    <a:pt x="1561561" y="2604790"/>
                  </a:lnTo>
                  <a:lnTo>
                    <a:pt x="1571888" y="2606867"/>
                  </a:lnTo>
                  <a:lnTo>
                    <a:pt x="1577689" y="2606867"/>
                  </a:lnTo>
                  <a:lnTo>
                    <a:pt x="1582945" y="2605034"/>
                  </a:lnTo>
                  <a:lnTo>
                    <a:pt x="1587458" y="2601757"/>
                  </a:lnTo>
                  <a:lnTo>
                    <a:pt x="1938840" y="2358246"/>
                  </a:lnTo>
                  <a:lnTo>
                    <a:pt x="1938840" y="2087448"/>
                  </a:lnTo>
                  <a:lnTo>
                    <a:pt x="1554998" y="2432401"/>
                  </a:lnTo>
                </a:path>
                <a:path w="4942840" h="5567680">
                  <a:moveTo>
                    <a:pt x="1545323" y="3105030"/>
                  </a:moveTo>
                  <a:lnTo>
                    <a:pt x="1545323" y="3226795"/>
                  </a:lnTo>
                  <a:lnTo>
                    <a:pt x="1547464" y="3237025"/>
                  </a:lnTo>
                  <a:lnTo>
                    <a:pt x="1553159" y="3245390"/>
                  </a:lnTo>
                  <a:lnTo>
                    <a:pt x="1561578" y="3251037"/>
                  </a:lnTo>
                  <a:lnTo>
                    <a:pt x="1571888" y="3253109"/>
                  </a:lnTo>
                  <a:lnTo>
                    <a:pt x="1938840" y="3253109"/>
                  </a:lnTo>
                  <a:lnTo>
                    <a:pt x="1938840" y="3009095"/>
                  </a:lnTo>
                  <a:lnTo>
                    <a:pt x="1567155" y="3078926"/>
                  </a:lnTo>
                  <a:lnTo>
                    <a:pt x="1558522" y="3082125"/>
                  </a:lnTo>
                  <a:lnTo>
                    <a:pt x="1551598" y="3087945"/>
                  </a:lnTo>
                  <a:lnTo>
                    <a:pt x="1546994" y="3095781"/>
                  </a:lnTo>
                  <a:lnTo>
                    <a:pt x="1545323" y="3105030"/>
                  </a:lnTo>
                </a:path>
                <a:path w="4942840" h="5567680">
                  <a:moveTo>
                    <a:pt x="1545323" y="2784055"/>
                  </a:moveTo>
                  <a:lnTo>
                    <a:pt x="1545323" y="2908009"/>
                  </a:lnTo>
                  <a:lnTo>
                    <a:pt x="1547415" y="2918310"/>
                  </a:lnTo>
                  <a:lnTo>
                    <a:pt x="1553116" y="2926709"/>
                  </a:lnTo>
                  <a:lnTo>
                    <a:pt x="1561561" y="2932365"/>
                  </a:lnTo>
                  <a:lnTo>
                    <a:pt x="1571888" y="2934438"/>
                  </a:lnTo>
                  <a:lnTo>
                    <a:pt x="1575542" y="2934438"/>
                  </a:lnTo>
                  <a:lnTo>
                    <a:pt x="1579081" y="2933684"/>
                  </a:lnTo>
                  <a:lnTo>
                    <a:pt x="1582306" y="2932291"/>
                  </a:lnTo>
                  <a:lnTo>
                    <a:pt x="1938840" y="2810379"/>
                  </a:lnTo>
                  <a:lnTo>
                    <a:pt x="1938840" y="2557559"/>
                  </a:lnTo>
                  <a:lnTo>
                    <a:pt x="1559291" y="2760747"/>
                  </a:lnTo>
                  <a:lnTo>
                    <a:pt x="1553575" y="2764823"/>
                  </a:lnTo>
                  <a:lnTo>
                    <a:pt x="1549166" y="2770261"/>
                  </a:lnTo>
                  <a:lnTo>
                    <a:pt x="1546328" y="2776769"/>
                  </a:lnTo>
                  <a:lnTo>
                    <a:pt x="1545323" y="2784055"/>
                  </a:lnTo>
                </a:path>
                <a:path w="4942840" h="5567680">
                  <a:moveTo>
                    <a:pt x="556180" y="1283975"/>
                  </a:moveTo>
                  <a:lnTo>
                    <a:pt x="1507565" y="1356371"/>
                  </a:lnTo>
                  <a:lnTo>
                    <a:pt x="1507565" y="1112368"/>
                  </a:lnTo>
                  <a:lnTo>
                    <a:pt x="556934" y="1112368"/>
                  </a:lnTo>
                  <a:lnTo>
                    <a:pt x="546643" y="1114459"/>
                  </a:lnTo>
                  <a:lnTo>
                    <a:pt x="538242" y="1120155"/>
                  </a:lnTo>
                  <a:lnTo>
                    <a:pt x="532581" y="1128588"/>
                  </a:lnTo>
                  <a:lnTo>
                    <a:pt x="530506" y="1138890"/>
                  </a:lnTo>
                  <a:lnTo>
                    <a:pt x="530506" y="1257641"/>
                  </a:lnTo>
                  <a:lnTo>
                    <a:pt x="532508" y="1267787"/>
                  </a:lnTo>
                  <a:lnTo>
                    <a:pt x="537983" y="1276085"/>
                  </a:lnTo>
                  <a:lnTo>
                    <a:pt x="546139" y="1281745"/>
                  </a:lnTo>
                  <a:lnTo>
                    <a:pt x="556180" y="1283975"/>
                  </a:lnTo>
                </a:path>
                <a:path w="4942840" h="5567680">
                  <a:moveTo>
                    <a:pt x="551353" y="1601400"/>
                  </a:moveTo>
                  <a:lnTo>
                    <a:pt x="1507565" y="1807917"/>
                  </a:lnTo>
                  <a:lnTo>
                    <a:pt x="1507565" y="1555098"/>
                  </a:lnTo>
                  <a:lnTo>
                    <a:pt x="559615" y="1425112"/>
                  </a:lnTo>
                  <a:lnTo>
                    <a:pt x="558756" y="1425007"/>
                  </a:lnTo>
                  <a:lnTo>
                    <a:pt x="557793" y="1425007"/>
                  </a:lnTo>
                  <a:lnTo>
                    <a:pt x="556934" y="1425007"/>
                  </a:lnTo>
                  <a:lnTo>
                    <a:pt x="546643" y="1427083"/>
                  </a:lnTo>
                  <a:lnTo>
                    <a:pt x="538242" y="1432744"/>
                  </a:lnTo>
                  <a:lnTo>
                    <a:pt x="532581" y="1441144"/>
                  </a:lnTo>
                  <a:lnTo>
                    <a:pt x="530506" y="1451436"/>
                  </a:lnTo>
                  <a:lnTo>
                    <a:pt x="530506" y="1575495"/>
                  </a:lnTo>
                  <a:lnTo>
                    <a:pt x="532086" y="1584530"/>
                  </a:lnTo>
                  <a:lnTo>
                    <a:pt x="536457" y="1592237"/>
                  </a:lnTo>
                  <a:lnTo>
                    <a:pt x="543065" y="1598049"/>
                  </a:lnTo>
                  <a:lnTo>
                    <a:pt x="551353" y="1601400"/>
                  </a:lnTo>
                </a:path>
                <a:path w="4942840" h="5567680">
                  <a:moveTo>
                    <a:pt x="530506" y="1905412"/>
                  </a:moveTo>
                  <a:lnTo>
                    <a:pt x="1507565" y="2278029"/>
                  </a:lnTo>
                  <a:lnTo>
                    <a:pt x="1507565" y="2007220"/>
                  </a:lnTo>
                  <a:lnTo>
                    <a:pt x="564337" y="1744663"/>
                  </a:lnTo>
                  <a:lnTo>
                    <a:pt x="561981" y="1744003"/>
                  </a:lnTo>
                  <a:lnTo>
                    <a:pt x="559521" y="1743615"/>
                  </a:lnTo>
                  <a:lnTo>
                    <a:pt x="556934" y="1743615"/>
                  </a:lnTo>
                  <a:lnTo>
                    <a:pt x="546657" y="1745682"/>
                  </a:lnTo>
                  <a:lnTo>
                    <a:pt x="538282" y="1751321"/>
                  </a:lnTo>
                  <a:lnTo>
                    <a:pt x="532625" y="1759690"/>
                  </a:lnTo>
                  <a:lnTo>
                    <a:pt x="530506" y="1769950"/>
                  </a:lnTo>
                  <a:lnTo>
                    <a:pt x="530506" y="1905412"/>
                  </a:lnTo>
                </a:path>
                <a:path w="4942840" h="5567680">
                  <a:moveTo>
                    <a:pt x="1891407" y="1933076"/>
                  </a:moveTo>
                  <a:lnTo>
                    <a:pt x="1897312" y="1928186"/>
                  </a:lnTo>
                  <a:lnTo>
                    <a:pt x="1901082" y="1920814"/>
                  </a:lnTo>
                  <a:lnTo>
                    <a:pt x="1901082" y="1912605"/>
                  </a:lnTo>
                  <a:lnTo>
                    <a:pt x="1901082" y="1785038"/>
                  </a:lnTo>
                  <a:lnTo>
                    <a:pt x="1898990" y="1774747"/>
                  </a:lnTo>
                  <a:lnTo>
                    <a:pt x="1893289" y="1766346"/>
                  </a:lnTo>
                  <a:lnTo>
                    <a:pt x="1884844" y="1760685"/>
                  </a:lnTo>
                  <a:lnTo>
                    <a:pt x="1874517" y="1758610"/>
                  </a:lnTo>
                  <a:lnTo>
                    <a:pt x="1868716" y="1758610"/>
                  </a:lnTo>
                  <a:lnTo>
                    <a:pt x="1863460" y="1760432"/>
                  </a:lnTo>
                  <a:lnTo>
                    <a:pt x="1858947" y="1763720"/>
                  </a:lnTo>
                  <a:lnTo>
                    <a:pt x="1507565" y="2007220"/>
                  </a:lnTo>
                  <a:lnTo>
                    <a:pt x="1507565" y="2278029"/>
                  </a:lnTo>
                  <a:lnTo>
                    <a:pt x="1891407" y="1933076"/>
                  </a:lnTo>
                </a:path>
                <a:path w="4942840" h="5567680">
                  <a:moveTo>
                    <a:pt x="1901082" y="1260447"/>
                  </a:moveTo>
                  <a:lnTo>
                    <a:pt x="1901082" y="1138671"/>
                  </a:lnTo>
                  <a:lnTo>
                    <a:pt x="1898941" y="1128443"/>
                  </a:lnTo>
                  <a:lnTo>
                    <a:pt x="1893246" y="1120081"/>
                  </a:lnTo>
                  <a:lnTo>
                    <a:pt x="1884827" y="1114438"/>
                  </a:lnTo>
                  <a:lnTo>
                    <a:pt x="1874517" y="1112368"/>
                  </a:lnTo>
                  <a:lnTo>
                    <a:pt x="1507565" y="1112368"/>
                  </a:lnTo>
                  <a:lnTo>
                    <a:pt x="1507565" y="1356371"/>
                  </a:lnTo>
                  <a:lnTo>
                    <a:pt x="1879240" y="1286551"/>
                  </a:lnTo>
                  <a:lnTo>
                    <a:pt x="1887878" y="1283345"/>
                  </a:lnTo>
                  <a:lnTo>
                    <a:pt x="1894806" y="1277524"/>
                  </a:lnTo>
                  <a:lnTo>
                    <a:pt x="1899411" y="1269690"/>
                  </a:lnTo>
                  <a:lnTo>
                    <a:pt x="1901082" y="1260447"/>
                  </a:lnTo>
                </a:path>
                <a:path w="4942840" h="5567680">
                  <a:moveTo>
                    <a:pt x="1901082" y="1581421"/>
                  </a:moveTo>
                  <a:lnTo>
                    <a:pt x="1901082" y="1457457"/>
                  </a:lnTo>
                  <a:lnTo>
                    <a:pt x="1898990" y="1447160"/>
                  </a:lnTo>
                  <a:lnTo>
                    <a:pt x="1893289" y="1438761"/>
                  </a:lnTo>
                  <a:lnTo>
                    <a:pt x="1884844" y="1433102"/>
                  </a:lnTo>
                  <a:lnTo>
                    <a:pt x="1874517" y="1431028"/>
                  </a:lnTo>
                  <a:lnTo>
                    <a:pt x="1870863" y="1431028"/>
                  </a:lnTo>
                  <a:lnTo>
                    <a:pt x="1867324" y="1431782"/>
                  </a:lnTo>
                  <a:lnTo>
                    <a:pt x="1864099" y="1433185"/>
                  </a:lnTo>
                  <a:lnTo>
                    <a:pt x="1507565" y="1555098"/>
                  </a:lnTo>
                  <a:lnTo>
                    <a:pt x="1507565" y="1807917"/>
                  </a:lnTo>
                  <a:lnTo>
                    <a:pt x="1887114" y="1604719"/>
                  </a:lnTo>
                  <a:lnTo>
                    <a:pt x="1892830" y="1600643"/>
                  </a:lnTo>
                  <a:lnTo>
                    <a:pt x="1897239" y="1595206"/>
                  </a:lnTo>
                  <a:lnTo>
                    <a:pt x="1900077" y="1588702"/>
                  </a:lnTo>
                  <a:lnTo>
                    <a:pt x="1901082" y="1581421"/>
                  </a:lnTo>
                </a:path>
                <a:path w="4942840" h="5567680">
                  <a:moveTo>
                    <a:pt x="1367444" y="5395860"/>
                  </a:moveTo>
                  <a:lnTo>
                    <a:pt x="416059" y="5323454"/>
                  </a:lnTo>
                  <a:lnTo>
                    <a:pt x="416059" y="5567468"/>
                  </a:lnTo>
                  <a:lnTo>
                    <a:pt x="1366690" y="5567468"/>
                  </a:lnTo>
                  <a:lnTo>
                    <a:pt x="1376982" y="5565376"/>
                  </a:lnTo>
                  <a:lnTo>
                    <a:pt x="1385382" y="5559679"/>
                  </a:lnTo>
                  <a:lnTo>
                    <a:pt x="1391043" y="5551242"/>
                  </a:lnTo>
                  <a:lnTo>
                    <a:pt x="1393118" y="5540934"/>
                  </a:lnTo>
                  <a:lnTo>
                    <a:pt x="1393118" y="5422195"/>
                  </a:lnTo>
                  <a:lnTo>
                    <a:pt x="1391115" y="5412047"/>
                  </a:lnTo>
                  <a:lnTo>
                    <a:pt x="1385637" y="5403746"/>
                  </a:lnTo>
                  <a:lnTo>
                    <a:pt x="1377481" y="5398086"/>
                  </a:lnTo>
                  <a:lnTo>
                    <a:pt x="1367444" y="5395860"/>
                  </a:lnTo>
                </a:path>
                <a:path w="4942840" h="5567680">
                  <a:moveTo>
                    <a:pt x="1372271" y="5078435"/>
                  </a:moveTo>
                  <a:lnTo>
                    <a:pt x="416059" y="4871918"/>
                  </a:lnTo>
                  <a:lnTo>
                    <a:pt x="416059" y="5124738"/>
                  </a:lnTo>
                  <a:lnTo>
                    <a:pt x="1363999" y="5254723"/>
                  </a:lnTo>
                  <a:lnTo>
                    <a:pt x="1364868" y="5254828"/>
                  </a:lnTo>
                  <a:lnTo>
                    <a:pt x="1365831" y="5254828"/>
                  </a:lnTo>
                  <a:lnTo>
                    <a:pt x="1366690" y="5254828"/>
                  </a:lnTo>
                  <a:lnTo>
                    <a:pt x="1376982" y="5252753"/>
                  </a:lnTo>
                  <a:lnTo>
                    <a:pt x="1385382" y="5247091"/>
                  </a:lnTo>
                  <a:lnTo>
                    <a:pt x="1391043" y="5238691"/>
                  </a:lnTo>
                  <a:lnTo>
                    <a:pt x="1393118" y="5228399"/>
                  </a:lnTo>
                  <a:lnTo>
                    <a:pt x="1393118" y="5104340"/>
                  </a:lnTo>
                  <a:lnTo>
                    <a:pt x="1391538" y="5095305"/>
                  </a:lnTo>
                  <a:lnTo>
                    <a:pt x="1387167" y="5087599"/>
                  </a:lnTo>
                  <a:lnTo>
                    <a:pt x="1380560" y="5081787"/>
                  </a:lnTo>
                  <a:lnTo>
                    <a:pt x="1372271" y="5078435"/>
                  </a:lnTo>
                </a:path>
                <a:path w="4942840" h="5567680">
                  <a:moveTo>
                    <a:pt x="1393118" y="4774424"/>
                  </a:moveTo>
                  <a:lnTo>
                    <a:pt x="416059" y="4401807"/>
                  </a:lnTo>
                  <a:lnTo>
                    <a:pt x="416059" y="4672605"/>
                  </a:lnTo>
                  <a:lnTo>
                    <a:pt x="1359276" y="4935173"/>
                  </a:lnTo>
                  <a:lnTo>
                    <a:pt x="1361643" y="4935832"/>
                  </a:lnTo>
                  <a:lnTo>
                    <a:pt x="1364103" y="4936209"/>
                  </a:lnTo>
                  <a:lnTo>
                    <a:pt x="1366690" y="4936209"/>
                  </a:lnTo>
                  <a:lnTo>
                    <a:pt x="1376965" y="4934144"/>
                  </a:lnTo>
                  <a:lnTo>
                    <a:pt x="1385338" y="4928509"/>
                  </a:lnTo>
                  <a:lnTo>
                    <a:pt x="1390994" y="4920143"/>
                  </a:lnTo>
                  <a:lnTo>
                    <a:pt x="1393118" y="4909886"/>
                  </a:lnTo>
                  <a:lnTo>
                    <a:pt x="1393118" y="4774424"/>
                  </a:lnTo>
                </a:path>
                <a:path w="4942840" h="5567680">
                  <a:moveTo>
                    <a:pt x="32217" y="4746760"/>
                  </a:moveTo>
                  <a:lnTo>
                    <a:pt x="26301" y="4751650"/>
                  </a:lnTo>
                  <a:lnTo>
                    <a:pt x="22542" y="4759011"/>
                  </a:lnTo>
                  <a:lnTo>
                    <a:pt x="22542" y="4767220"/>
                  </a:lnTo>
                  <a:lnTo>
                    <a:pt x="22542" y="4894797"/>
                  </a:lnTo>
                  <a:lnTo>
                    <a:pt x="24634" y="4905084"/>
                  </a:lnTo>
                  <a:lnTo>
                    <a:pt x="30335" y="4913485"/>
                  </a:lnTo>
                  <a:lnTo>
                    <a:pt x="38781" y="4919149"/>
                  </a:lnTo>
                  <a:lnTo>
                    <a:pt x="49107" y="4921226"/>
                  </a:lnTo>
                  <a:lnTo>
                    <a:pt x="54897" y="4921226"/>
                  </a:lnTo>
                  <a:lnTo>
                    <a:pt x="60164" y="4919404"/>
                  </a:lnTo>
                  <a:lnTo>
                    <a:pt x="64677" y="4916116"/>
                  </a:lnTo>
                  <a:lnTo>
                    <a:pt x="416059" y="4672605"/>
                  </a:lnTo>
                  <a:lnTo>
                    <a:pt x="416059" y="4401807"/>
                  </a:lnTo>
                  <a:lnTo>
                    <a:pt x="32217" y="4746760"/>
                  </a:lnTo>
                </a:path>
                <a:path w="4942840" h="5567680">
                  <a:moveTo>
                    <a:pt x="22542" y="5419388"/>
                  </a:moveTo>
                  <a:lnTo>
                    <a:pt x="22542" y="5541165"/>
                  </a:lnTo>
                  <a:lnTo>
                    <a:pt x="24683" y="5551393"/>
                  </a:lnTo>
                  <a:lnTo>
                    <a:pt x="30378" y="5559754"/>
                  </a:lnTo>
                  <a:lnTo>
                    <a:pt x="38797" y="5565397"/>
                  </a:lnTo>
                  <a:lnTo>
                    <a:pt x="49107" y="5567468"/>
                  </a:lnTo>
                  <a:lnTo>
                    <a:pt x="416059" y="5567468"/>
                  </a:lnTo>
                  <a:lnTo>
                    <a:pt x="416059" y="5323454"/>
                  </a:lnTo>
                  <a:lnTo>
                    <a:pt x="44374" y="5393284"/>
                  </a:lnTo>
                  <a:lnTo>
                    <a:pt x="35741" y="5396486"/>
                  </a:lnTo>
                  <a:lnTo>
                    <a:pt x="28817" y="5402308"/>
                  </a:lnTo>
                  <a:lnTo>
                    <a:pt x="24213" y="5410144"/>
                  </a:lnTo>
                  <a:lnTo>
                    <a:pt x="22542" y="5419388"/>
                  </a:lnTo>
                </a:path>
                <a:path w="4942840" h="5567680">
                  <a:moveTo>
                    <a:pt x="22542" y="5098414"/>
                  </a:moveTo>
                  <a:lnTo>
                    <a:pt x="22542" y="5222379"/>
                  </a:lnTo>
                  <a:lnTo>
                    <a:pt x="24634" y="5232675"/>
                  </a:lnTo>
                  <a:lnTo>
                    <a:pt x="30335" y="5241074"/>
                  </a:lnTo>
                  <a:lnTo>
                    <a:pt x="38781" y="5246733"/>
                  </a:lnTo>
                  <a:lnTo>
                    <a:pt x="49107" y="5248807"/>
                  </a:lnTo>
                  <a:lnTo>
                    <a:pt x="52761" y="5248807"/>
                  </a:lnTo>
                  <a:lnTo>
                    <a:pt x="56300" y="5248053"/>
                  </a:lnTo>
                  <a:lnTo>
                    <a:pt x="59525" y="5246650"/>
                  </a:lnTo>
                  <a:lnTo>
                    <a:pt x="416059" y="5124738"/>
                  </a:lnTo>
                  <a:lnTo>
                    <a:pt x="416059" y="4871918"/>
                  </a:lnTo>
                  <a:lnTo>
                    <a:pt x="36510" y="5075116"/>
                  </a:lnTo>
                  <a:lnTo>
                    <a:pt x="30794" y="5079191"/>
                  </a:lnTo>
                  <a:lnTo>
                    <a:pt x="26385" y="5084625"/>
                  </a:lnTo>
                  <a:lnTo>
                    <a:pt x="23547" y="5091129"/>
                  </a:lnTo>
                  <a:lnTo>
                    <a:pt x="22542" y="5098414"/>
                  </a:lnTo>
                </a:path>
                <a:path w="4942840" h="5567680">
                  <a:moveTo>
                    <a:pt x="0" y="4578714"/>
                  </a:moveTo>
                  <a:lnTo>
                    <a:pt x="368626" y="4247435"/>
                  </a:lnTo>
                  <a:lnTo>
                    <a:pt x="374532" y="4242545"/>
                  </a:lnTo>
                  <a:lnTo>
                    <a:pt x="378301" y="4235184"/>
                  </a:lnTo>
                  <a:lnTo>
                    <a:pt x="378301" y="4226964"/>
                  </a:lnTo>
                  <a:lnTo>
                    <a:pt x="378301" y="4099397"/>
                  </a:lnTo>
                  <a:lnTo>
                    <a:pt x="376209" y="4089110"/>
                  </a:lnTo>
                  <a:lnTo>
                    <a:pt x="370508" y="4080709"/>
                  </a:lnTo>
                  <a:lnTo>
                    <a:pt x="362063" y="4075045"/>
                  </a:lnTo>
                  <a:lnTo>
                    <a:pt x="351736" y="4072969"/>
                  </a:lnTo>
                  <a:lnTo>
                    <a:pt x="345936" y="4072969"/>
                  </a:lnTo>
                  <a:lnTo>
                    <a:pt x="340669" y="4074801"/>
                  </a:lnTo>
                  <a:lnTo>
                    <a:pt x="336156" y="4078078"/>
                  </a:lnTo>
                  <a:lnTo>
                    <a:pt x="0" y="4311045"/>
                  </a:lnTo>
                </a:path>
                <a:path w="4942840" h="5567680">
                  <a:moveTo>
                    <a:pt x="0" y="3667881"/>
                  </a:moveTo>
                  <a:lnTo>
                    <a:pt x="356459" y="3600910"/>
                  </a:lnTo>
                  <a:lnTo>
                    <a:pt x="378301" y="3574806"/>
                  </a:lnTo>
                  <a:lnTo>
                    <a:pt x="378301" y="3453040"/>
                  </a:lnTo>
                  <a:lnTo>
                    <a:pt x="376160" y="3442810"/>
                  </a:lnTo>
                  <a:lnTo>
                    <a:pt x="370465" y="3434445"/>
                  </a:lnTo>
                  <a:lnTo>
                    <a:pt x="362046" y="3428799"/>
                  </a:lnTo>
                  <a:lnTo>
                    <a:pt x="351736" y="3426727"/>
                  </a:lnTo>
                  <a:lnTo>
                    <a:pt x="0" y="3426727"/>
                  </a:lnTo>
                </a:path>
                <a:path w="4942840" h="5567680">
                  <a:moveTo>
                    <a:pt x="0" y="4114131"/>
                  </a:moveTo>
                  <a:lnTo>
                    <a:pt x="364333" y="3919088"/>
                  </a:lnTo>
                  <a:lnTo>
                    <a:pt x="378301" y="3895780"/>
                  </a:lnTo>
                  <a:lnTo>
                    <a:pt x="378301" y="3771815"/>
                  </a:lnTo>
                  <a:lnTo>
                    <a:pt x="376209" y="3761521"/>
                  </a:lnTo>
                  <a:lnTo>
                    <a:pt x="370508" y="3753125"/>
                  </a:lnTo>
                  <a:lnTo>
                    <a:pt x="362063" y="3747470"/>
                  </a:lnTo>
                  <a:lnTo>
                    <a:pt x="351736" y="3745397"/>
                  </a:lnTo>
                  <a:lnTo>
                    <a:pt x="348082" y="3745397"/>
                  </a:lnTo>
                  <a:lnTo>
                    <a:pt x="344543" y="3746141"/>
                  </a:lnTo>
                  <a:lnTo>
                    <a:pt x="341318" y="3747544"/>
                  </a:lnTo>
                  <a:lnTo>
                    <a:pt x="0" y="3864254"/>
                  </a:lnTo>
                </a:path>
                <a:path w="4942840" h="5567680">
                  <a:moveTo>
                    <a:pt x="2890225" y="5395860"/>
                  </a:moveTo>
                  <a:lnTo>
                    <a:pt x="1938840" y="5323454"/>
                  </a:lnTo>
                  <a:lnTo>
                    <a:pt x="1938840" y="5567468"/>
                  </a:lnTo>
                  <a:lnTo>
                    <a:pt x="2889471" y="5567468"/>
                  </a:lnTo>
                  <a:lnTo>
                    <a:pt x="2899762" y="5565376"/>
                  </a:lnTo>
                  <a:lnTo>
                    <a:pt x="2908162" y="5559679"/>
                  </a:lnTo>
                  <a:lnTo>
                    <a:pt x="2913824" y="5551242"/>
                  </a:lnTo>
                  <a:lnTo>
                    <a:pt x="2915899" y="5540934"/>
                  </a:lnTo>
                  <a:lnTo>
                    <a:pt x="2915899" y="5422195"/>
                  </a:lnTo>
                  <a:lnTo>
                    <a:pt x="2913897" y="5412047"/>
                  </a:lnTo>
                  <a:lnTo>
                    <a:pt x="2908422" y="5403746"/>
                  </a:lnTo>
                  <a:lnTo>
                    <a:pt x="2900266" y="5398086"/>
                  </a:lnTo>
                  <a:lnTo>
                    <a:pt x="2890225" y="5395860"/>
                  </a:lnTo>
                </a:path>
                <a:path w="4942840" h="5567680">
                  <a:moveTo>
                    <a:pt x="2895052" y="5078435"/>
                  </a:moveTo>
                  <a:lnTo>
                    <a:pt x="1938840" y="4871918"/>
                  </a:lnTo>
                  <a:lnTo>
                    <a:pt x="1938840" y="5124738"/>
                  </a:lnTo>
                  <a:lnTo>
                    <a:pt x="2886790" y="5254723"/>
                  </a:lnTo>
                  <a:lnTo>
                    <a:pt x="2887649" y="5254828"/>
                  </a:lnTo>
                  <a:lnTo>
                    <a:pt x="2888612" y="5254828"/>
                  </a:lnTo>
                  <a:lnTo>
                    <a:pt x="2889471" y="5254828"/>
                  </a:lnTo>
                  <a:lnTo>
                    <a:pt x="2899762" y="5252753"/>
                  </a:lnTo>
                  <a:lnTo>
                    <a:pt x="2908162" y="5247091"/>
                  </a:lnTo>
                  <a:lnTo>
                    <a:pt x="2913824" y="5238691"/>
                  </a:lnTo>
                  <a:lnTo>
                    <a:pt x="2915899" y="5228399"/>
                  </a:lnTo>
                  <a:lnTo>
                    <a:pt x="2915899" y="5104340"/>
                  </a:lnTo>
                  <a:lnTo>
                    <a:pt x="2914319" y="5095305"/>
                  </a:lnTo>
                  <a:lnTo>
                    <a:pt x="2909948" y="5087599"/>
                  </a:lnTo>
                  <a:lnTo>
                    <a:pt x="2903340" y="5081787"/>
                  </a:lnTo>
                  <a:lnTo>
                    <a:pt x="2895052" y="5078435"/>
                  </a:lnTo>
                </a:path>
                <a:path w="4942840" h="5567680">
                  <a:moveTo>
                    <a:pt x="2915899" y="4774424"/>
                  </a:moveTo>
                  <a:lnTo>
                    <a:pt x="1938840" y="4401807"/>
                  </a:lnTo>
                  <a:lnTo>
                    <a:pt x="1938840" y="4672605"/>
                  </a:lnTo>
                  <a:lnTo>
                    <a:pt x="2882057" y="4935173"/>
                  </a:lnTo>
                  <a:lnTo>
                    <a:pt x="2884424" y="4935832"/>
                  </a:lnTo>
                  <a:lnTo>
                    <a:pt x="2886884" y="4936209"/>
                  </a:lnTo>
                  <a:lnTo>
                    <a:pt x="2889471" y="4936209"/>
                  </a:lnTo>
                  <a:lnTo>
                    <a:pt x="2899748" y="4934144"/>
                  </a:lnTo>
                  <a:lnTo>
                    <a:pt x="2908123" y="4928509"/>
                  </a:lnTo>
                  <a:lnTo>
                    <a:pt x="2913780" y="4920143"/>
                  </a:lnTo>
                  <a:lnTo>
                    <a:pt x="2915899" y="4909886"/>
                  </a:lnTo>
                  <a:lnTo>
                    <a:pt x="2915899" y="4774424"/>
                  </a:lnTo>
                </a:path>
                <a:path w="4942840" h="5567680">
                  <a:moveTo>
                    <a:pt x="1554998" y="4746760"/>
                  </a:moveTo>
                  <a:lnTo>
                    <a:pt x="1549082" y="4751650"/>
                  </a:lnTo>
                  <a:lnTo>
                    <a:pt x="1545323" y="4759011"/>
                  </a:lnTo>
                  <a:lnTo>
                    <a:pt x="1545323" y="4767220"/>
                  </a:lnTo>
                  <a:lnTo>
                    <a:pt x="1545323" y="4894797"/>
                  </a:lnTo>
                  <a:lnTo>
                    <a:pt x="1547415" y="4905084"/>
                  </a:lnTo>
                  <a:lnTo>
                    <a:pt x="1553116" y="4913485"/>
                  </a:lnTo>
                  <a:lnTo>
                    <a:pt x="1561561" y="4919149"/>
                  </a:lnTo>
                  <a:lnTo>
                    <a:pt x="1571888" y="4921226"/>
                  </a:lnTo>
                  <a:lnTo>
                    <a:pt x="1577689" y="4921226"/>
                  </a:lnTo>
                  <a:lnTo>
                    <a:pt x="1582945" y="4919404"/>
                  </a:lnTo>
                  <a:lnTo>
                    <a:pt x="1587458" y="4916116"/>
                  </a:lnTo>
                  <a:lnTo>
                    <a:pt x="1938840" y="4672605"/>
                  </a:lnTo>
                  <a:lnTo>
                    <a:pt x="1938840" y="4401807"/>
                  </a:lnTo>
                  <a:lnTo>
                    <a:pt x="1554998" y="4746760"/>
                  </a:lnTo>
                </a:path>
                <a:path w="4942840" h="5567680">
                  <a:moveTo>
                    <a:pt x="1545323" y="5419388"/>
                  </a:moveTo>
                  <a:lnTo>
                    <a:pt x="1545323" y="5541165"/>
                  </a:lnTo>
                  <a:lnTo>
                    <a:pt x="1547464" y="5551393"/>
                  </a:lnTo>
                  <a:lnTo>
                    <a:pt x="1553159" y="5559754"/>
                  </a:lnTo>
                  <a:lnTo>
                    <a:pt x="1561578" y="5565397"/>
                  </a:lnTo>
                  <a:lnTo>
                    <a:pt x="1571888" y="5567468"/>
                  </a:lnTo>
                  <a:lnTo>
                    <a:pt x="1938840" y="5567468"/>
                  </a:lnTo>
                  <a:lnTo>
                    <a:pt x="1938840" y="5323454"/>
                  </a:lnTo>
                  <a:lnTo>
                    <a:pt x="1567155" y="5393284"/>
                  </a:lnTo>
                  <a:lnTo>
                    <a:pt x="1558522" y="5396486"/>
                  </a:lnTo>
                  <a:lnTo>
                    <a:pt x="1551598" y="5402308"/>
                  </a:lnTo>
                  <a:lnTo>
                    <a:pt x="1546994" y="5410144"/>
                  </a:lnTo>
                  <a:lnTo>
                    <a:pt x="1545323" y="5419388"/>
                  </a:lnTo>
                </a:path>
                <a:path w="4942840" h="5567680">
                  <a:moveTo>
                    <a:pt x="1545323" y="5098414"/>
                  </a:moveTo>
                  <a:lnTo>
                    <a:pt x="1545323" y="5222379"/>
                  </a:lnTo>
                  <a:lnTo>
                    <a:pt x="1547415" y="5232675"/>
                  </a:lnTo>
                  <a:lnTo>
                    <a:pt x="1553116" y="5241074"/>
                  </a:lnTo>
                  <a:lnTo>
                    <a:pt x="1561561" y="5246733"/>
                  </a:lnTo>
                  <a:lnTo>
                    <a:pt x="1571888" y="5248807"/>
                  </a:lnTo>
                  <a:lnTo>
                    <a:pt x="1575542" y="5248807"/>
                  </a:lnTo>
                  <a:lnTo>
                    <a:pt x="1579081" y="5248053"/>
                  </a:lnTo>
                  <a:lnTo>
                    <a:pt x="1582306" y="5246650"/>
                  </a:lnTo>
                  <a:lnTo>
                    <a:pt x="1938840" y="5124738"/>
                  </a:lnTo>
                  <a:lnTo>
                    <a:pt x="1938840" y="4871918"/>
                  </a:lnTo>
                  <a:lnTo>
                    <a:pt x="1559291" y="5075116"/>
                  </a:lnTo>
                  <a:lnTo>
                    <a:pt x="1553575" y="5079191"/>
                  </a:lnTo>
                  <a:lnTo>
                    <a:pt x="1549166" y="5084625"/>
                  </a:lnTo>
                  <a:lnTo>
                    <a:pt x="1546328" y="5091129"/>
                  </a:lnTo>
                  <a:lnTo>
                    <a:pt x="1545323" y="5098414"/>
                  </a:lnTo>
                </a:path>
                <a:path w="4942840" h="5567680">
                  <a:moveTo>
                    <a:pt x="556180" y="3598334"/>
                  </a:moveTo>
                  <a:lnTo>
                    <a:pt x="1507565" y="3670740"/>
                  </a:lnTo>
                  <a:lnTo>
                    <a:pt x="1507565" y="3426727"/>
                  </a:lnTo>
                  <a:lnTo>
                    <a:pt x="556934" y="3426727"/>
                  </a:lnTo>
                  <a:lnTo>
                    <a:pt x="546643" y="3428818"/>
                  </a:lnTo>
                  <a:lnTo>
                    <a:pt x="538242" y="3434516"/>
                  </a:lnTo>
                  <a:lnTo>
                    <a:pt x="532581" y="3442952"/>
                  </a:lnTo>
                  <a:lnTo>
                    <a:pt x="530506" y="3453260"/>
                  </a:lnTo>
                  <a:lnTo>
                    <a:pt x="530506" y="3572010"/>
                  </a:lnTo>
                  <a:lnTo>
                    <a:pt x="532508" y="3582151"/>
                  </a:lnTo>
                  <a:lnTo>
                    <a:pt x="537983" y="3590449"/>
                  </a:lnTo>
                  <a:lnTo>
                    <a:pt x="546139" y="3596108"/>
                  </a:lnTo>
                  <a:lnTo>
                    <a:pt x="556180" y="3598334"/>
                  </a:lnTo>
                </a:path>
                <a:path w="4942840" h="5567680">
                  <a:moveTo>
                    <a:pt x="551353" y="3915759"/>
                  </a:moveTo>
                  <a:lnTo>
                    <a:pt x="1507565" y="4122276"/>
                  </a:lnTo>
                  <a:lnTo>
                    <a:pt x="1507565" y="3869456"/>
                  </a:lnTo>
                  <a:lnTo>
                    <a:pt x="559615" y="3739471"/>
                  </a:lnTo>
                  <a:lnTo>
                    <a:pt x="558756" y="3739366"/>
                  </a:lnTo>
                  <a:lnTo>
                    <a:pt x="557793" y="3739366"/>
                  </a:lnTo>
                  <a:lnTo>
                    <a:pt x="556934" y="3739366"/>
                  </a:lnTo>
                  <a:lnTo>
                    <a:pt x="546643" y="3741443"/>
                  </a:lnTo>
                  <a:lnTo>
                    <a:pt x="538242" y="3747107"/>
                  </a:lnTo>
                  <a:lnTo>
                    <a:pt x="532581" y="3755507"/>
                  </a:lnTo>
                  <a:lnTo>
                    <a:pt x="530506" y="3765795"/>
                  </a:lnTo>
                  <a:lnTo>
                    <a:pt x="530506" y="3889864"/>
                  </a:lnTo>
                  <a:lnTo>
                    <a:pt x="532086" y="3898893"/>
                  </a:lnTo>
                  <a:lnTo>
                    <a:pt x="536457" y="3906597"/>
                  </a:lnTo>
                  <a:lnTo>
                    <a:pt x="543065" y="3912408"/>
                  </a:lnTo>
                  <a:lnTo>
                    <a:pt x="551353" y="3915759"/>
                  </a:lnTo>
                </a:path>
                <a:path w="4942840" h="5567680">
                  <a:moveTo>
                    <a:pt x="530506" y="4219770"/>
                  </a:moveTo>
                  <a:lnTo>
                    <a:pt x="1507565" y="4592387"/>
                  </a:lnTo>
                  <a:lnTo>
                    <a:pt x="1507565" y="4321589"/>
                  </a:lnTo>
                  <a:lnTo>
                    <a:pt x="564337" y="4059021"/>
                  </a:lnTo>
                  <a:lnTo>
                    <a:pt x="561981" y="4058372"/>
                  </a:lnTo>
                  <a:lnTo>
                    <a:pt x="559521" y="4057985"/>
                  </a:lnTo>
                  <a:lnTo>
                    <a:pt x="556934" y="4057985"/>
                  </a:lnTo>
                  <a:lnTo>
                    <a:pt x="546657" y="4060050"/>
                  </a:lnTo>
                  <a:lnTo>
                    <a:pt x="538282" y="4065685"/>
                  </a:lnTo>
                  <a:lnTo>
                    <a:pt x="532625" y="4074051"/>
                  </a:lnTo>
                  <a:lnTo>
                    <a:pt x="530506" y="4084309"/>
                  </a:lnTo>
                  <a:lnTo>
                    <a:pt x="530506" y="4219770"/>
                  </a:lnTo>
                </a:path>
                <a:path w="4942840" h="5567680">
                  <a:moveTo>
                    <a:pt x="1891407" y="4247435"/>
                  </a:moveTo>
                  <a:lnTo>
                    <a:pt x="1897312" y="4242545"/>
                  </a:lnTo>
                  <a:lnTo>
                    <a:pt x="1901082" y="4235184"/>
                  </a:lnTo>
                  <a:lnTo>
                    <a:pt x="1901082" y="4226964"/>
                  </a:lnTo>
                  <a:lnTo>
                    <a:pt x="1901082" y="4099397"/>
                  </a:lnTo>
                  <a:lnTo>
                    <a:pt x="1898990" y="4089110"/>
                  </a:lnTo>
                  <a:lnTo>
                    <a:pt x="1893289" y="4080709"/>
                  </a:lnTo>
                  <a:lnTo>
                    <a:pt x="1884844" y="4075045"/>
                  </a:lnTo>
                  <a:lnTo>
                    <a:pt x="1874517" y="4072969"/>
                  </a:lnTo>
                  <a:lnTo>
                    <a:pt x="1868716" y="4072969"/>
                  </a:lnTo>
                  <a:lnTo>
                    <a:pt x="1863460" y="4074801"/>
                  </a:lnTo>
                  <a:lnTo>
                    <a:pt x="1858947" y="4078078"/>
                  </a:lnTo>
                  <a:lnTo>
                    <a:pt x="1507565" y="4321589"/>
                  </a:lnTo>
                  <a:lnTo>
                    <a:pt x="1507565" y="4592387"/>
                  </a:lnTo>
                  <a:lnTo>
                    <a:pt x="1891407" y="4247435"/>
                  </a:lnTo>
                </a:path>
                <a:path w="4942840" h="5567680">
                  <a:moveTo>
                    <a:pt x="1901082" y="3574806"/>
                  </a:moveTo>
                  <a:lnTo>
                    <a:pt x="1901082" y="3453040"/>
                  </a:lnTo>
                  <a:lnTo>
                    <a:pt x="1898941" y="3442810"/>
                  </a:lnTo>
                  <a:lnTo>
                    <a:pt x="1893246" y="3434445"/>
                  </a:lnTo>
                  <a:lnTo>
                    <a:pt x="1884827" y="3428799"/>
                  </a:lnTo>
                  <a:lnTo>
                    <a:pt x="1874517" y="3426727"/>
                  </a:lnTo>
                  <a:lnTo>
                    <a:pt x="1507565" y="3426727"/>
                  </a:lnTo>
                  <a:lnTo>
                    <a:pt x="1507565" y="3670740"/>
                  </a:lnTo>
                  <a:lnTo>
                    <a:pt x="1879240" y="3600910"/>
                  </a:lnTo>
                  <a:lnTo>
                    <a:pt x="1887878" y="3597710"/>
                  </a:lnTo>
                  <a:lnTo>
                    <a:pt x="1894806" y="3591890"/>
                  </a:lnTo>
                  <a:lnTo>
                    <a:pt x="1899411" y="3584054"/>
                  </a:lnTo>
                  <a:lnTo>
                    <a:pt x="1901082" y="3574806"/>
                  </a:lnTo>
                </a:path>
                <a:path w="4942840" h="5567680">
                  <a:moveTo>
                    <a:pt x="1901082" y="3895780"/>
                  </a:moveTo>
                  <a:lnTo>
                    <a:pt x="1901082" y="3771815"/>
                  </a:lnTo>
                  <a:lnTo>
                    <a:pt x="1898990" y="3761521"/>
                  </a:lnTo>
                  <a:lnTo>
                    <a:pt x="1893289" y="3753125"/>
                  </a:lnTo>
                  <a:lnTo>
                    <a:pt x="1884844" y="3747470"/>
                  </a:lnTo>
                  <a:lnTo>
                    <a:pt x="1874517" y="3745397"/>
                  </a:lnTo>
                  <a:lnTo>
                    <a:pt x="1870863" y="3745397"/>
                  </a:lnTo>
                  <a:lnTo>
                    <a:pt x="1867324" y="3746141"/>
                  </a:lnTo>
                  <a:lnTo>
                    <a:pt x="1864099" y="3747544"/>
                  </a:lnTo>
                  <a:lnTo>
                    <a:pt x="1507565" y="3869456"/>
                  </a:lnTo>
                  <a:lnTo>
                    <a:pt x="1507565" y="4122276"/>
                  </a:lnTo>
                  <a:lnTo>
                    <a:pt x="1887114" y="3919088"/>
                  </a:lnTo>
                  <a:lnTo>
                    <a:pt x="1892830" y="3915008"/>
                  </a:lnTo>
                  <a:lnTo>
                    <a:pt x="1897239" y="3909570"/>
                  </a:lnTo>
                  <a:lnTo>
                    <a:pt x="1900077" y="3903065"/>
                  </a:lnTo>
                  <a:lnTo>
                    <a:pt x="1901082" y="3895780"/>
                  </a:lnTo>
                </a:path>
                <a:path w="4942840" h="5567680">
                  <a:moveTo>
                    <a:pt x="4386074" y="767132"/>
                  </a:moveTo>
                  <a:lnTo>
                    <a:pt x="3434690" y="694726"/>
                  </a:lnTo>
                  <a:lnTo>
                    <a:pt x="3434690" y="938739"/>
                  </a:lnTo>
                  <a:lnTo>
                    <a:pt x="4385331" y="938739"/>
                  </a:lnTo>
                  <a:lnTo>
                    <a:pt x="4395618" y="936648"/>
                  </a:lnTo>
                  <a:lnTo>
                    <a:pt x="4404019" y="930950"/>
                  </a:lnTo>
                  <a:lnTo>
                    <a:pt x="4409683" y="922514"/>
                  </a:lnTo>
                  <a:lnTo>
                    <a:pt x="4411759" y="912206"/>
                  </a:lnTo>
                  <a:lnTo>
                    <a:pt x="4411759" y="793456"/>
                  </a:lnTo>
                  <a:lnTo>
                    <a:pt x="4409756" y="783315"/>
                  </a:lnTo>
                  <a:lnTo>
                    <a:pt x="4404277" y="775017"/>
                  </a:lnTo>
                  <a:lnTo>
                    <a:pt x="4396117" y="769357"/>
                  </a:lnTo>
                  <a:lnTo>
                    <a:pt x="4386074" y="767132"/>
                  </a:lnTo>
                </a:path>
                <a:path w="4942840" h="5567680">
                  <a:moveTo>
                    <a:pt x="4390912" y="449707"/>
                  </a:moveTo>
                  <a:lnTo>
                    <a:pt x="3434690" y="243190"/>
                  </a:lnTo>
                  <a:lnTo>
                    <a:pt x="3434690" y="496009"/>
                  </a:lnTo>
                  <a:lnTo>
                    <a:pt x="4382640" y="625995"/>
                  </a:lnTo>
                  <a:lnTo>
                    <a:pt x="4383509" y="626100"/>
                  </a:lnTo>
                  <a:lnTo>
                    <a:pt x="4384462" y="626100"/>
                  </a:lnTo>
                  <a:lnTo>
                    <a:pt x="4385331" y="626100"/>
                  </a:lnTo>
                  <a:lnTo>
                    <a:pt x="4395618" y="624023"/>
                  </a:lnTo>
                  <a:lnTo>
                    <a:pt x="4404019" y="618359"/>
                  </a:lnTo>
                  <a:lnTo>
                    <a:pt x="4409683" y="609959"/>
                  </a:lnTo>
                  <a:lnTo>
                    <a:pt x="4411759" y="599671"/>
                  </a:lnTo>
                  <a:lnTo>
                    <a:pt x="4411759" y="475612"/>
                  </a:lnTo>
                  <a:lnTo>
                    <a:pt x="4410179" y="466577"/>
                  </a:lnTo>
                  <a:lnTo>
                    <a:pt x="4405808" y="458871"/>
                  </a:lnTo>
                  <a:lnTo>
                    <a:pt x="4399201" y="453058"/>
                  </a:lnTo>
                  <a:lnTo>
                    <a:pt x="4390912" y="449707"/>
                  </a:lnTo>
                </a:path>
                <a:path w="4942840" h="5567680">
                  <a:moveTo>
                    <a:pt x="3434690" y="0"/>
                  </a:moveTo>
                  <a:lnTo>
                    <a:pt x="3434690" y="43887"/>
                  </a:lnTo>
                  <a:lnTo>
                    <a:pt x="4377917" y="306455"/>
                  </a:lnTo>
                  <a:lnTo>
                    <a:pt x="4380273" y="307104"/>
                  </a:lnTo>
                  <a:lnTo>
                    <a:pt x="4382745" y="307481"/>
                  </a:lnTo>
                  <a:lnTo>
                    <a:pt x="4385331" y="307481"/>
                  </a:lnTo>
                  <a:lnTo>
                    <a:pt x="4395602" y="305416"/>
                  </a:lnTo>
                  <a:lnTo>
                    <a:pt x="4403976" y="299781"/>
                  </a:lnTo>
                  <a:lnTo>
                    <a:pt x="4409634" y="291415"/>
                  </a:lnTo>
                  <a:lnTo>
                    <a:pt x="4411759" y="281157"/>
                  </a:lnTo>
                  <a:lnTo>
                    <a:pt x="4411759" y="145696"/>
                  </a:lnTo>
                  <a:lnTo>
                    <a:pt x="4060585" y="0"/>
                  </a:lnTo>
                </a:path>
                <a:path w="4942840" h="5567680">
                  <a:moveTo>
                    <a:pt x="3182201" y="0"/>
                  </a:moveTo>
                  <a:lnTo>
                    <a:pt x="3050858" y="118042"/>
                  </a:lnTo>
                  <a:lnTo>
                    <a:pt x="3044942" y="122921"/>
                  </a:lnTo>
                  <a:lnTo>
                    <a:pt x="3041183" y="130282"/>
                  </a:lnTo>
                  <a:lnTo>
                    <a:pt x="3041183" y="138502"/>
                  </a:lnTo>
                  <a:lnTo>
                    <a:pt x="3041183" y="266069"/>
                  </a:lnTo>
                  <a:lnTo>
                    <a:pt x="3043275" y="276361"/>
                  </a:lnTo>
                  <a:lnTo>
                    <a:pt x="3048975" y="284761"/>
                  </a:lnTo>
                  <a:lnTo>
                    <a:pt x="3057417" y="290422"/>
                  </a:lnTo>
                  <a:lnTo>
                    <a:pt x="3067737" y="292497"/>
                  </a:lnTo>
                  <a:lnTo>
                    <a:pt x="3073538" y="292497"/>
                  </a:lnTo>
                  <a:lnTo>
                    <a:pt x="3078805" y="290675"/>
                  </a:lnTo>
                  <a:lnTo>
                    <a:pt x="3083318" y="287388"/>
                  </a:lnTo>
                  <a:lnTo>
                    <a:pt x="3434690" y="43887"/>
                  </a:lnTo>
                  <a:lnTo>
                    <a:pt x="3434690" y="0"/>
                  </a:lnTo>
                </a:path>
                <a:path w="4942840" h="5567680">
                  <a:moveTo>
                    <a:pt x="3041183" y="790660"/>
                  </a:moveTo>
                  <a:lnTo>
                    <a:pt x="3041183" y="912437"/>
                  </a:lnTo>
                  <a:lnTo>
                    <a:pt x="3043320" y="922665"/>
                  </a:lnTo>
                  <a:lnTo>
                    <a:pt x="3049014" y="931026"/>
                  </a:lnTo>
                  <a:lnTo>
                    <a:pt x="3057432" y="936669"/>
                  </a:lnTo>
                  <a:lnTo>
                    <a:pt x="3067737" y="938739"/>
                  </a:lnTo>
                  <a:lnTo>
                    <a:pt x="3434690" y="938739"/>
                  </a:lnTo>
                  <a:lnTo>
                    <a:pt x="3434690" y="694726"/>
                  </a:lnTo>
                  <a:lnTo>
                    <a:pt x="3063015" y="764556"/>
                  </a:lnTo>
                  <a:lnTo>
                    <a:pt x="3054378" y="767756"/>
                  </a:lnTo>
                  <a:lnTo>
                    <a:pt x="3047454" y="773576"/>
                  </a:lnTo>
                  <a:lnTo>
                    <a:pt x="3042853" y="781412"/>
                  </a:lnTo>
                  <a:lnTo>
                    <a:pt x="3041183" y="790660"/>
                  </a:lnTo>
                </a:path>
                <a:path w="4942840" h="5567680">
                  <a:moveTo>
                    <a:pt x="3041183" y="469686"/>
                  </a:moveTo>
                  <a:lnTo>
                    <a:pt x="3041183" y="593640"/>
                  </a:lnTo>
                  <a:lnTo>
                    <a:pt x="3043275" y="603941"/>
                  </a:lnTo>
                  <a:lnTo>
                    <a:pt x="3048975" y="612340"/>
                  </a:lnTo>
                  <a:lnTo>
                    <a:pt x="3057417" y="617996"/>
                  </a:lnTo>
                  <a:lnTo>
                    <a:pt x="3067737" y="620069"/>
                  </a:lnTo>
                  <a:lnTo>
                    <a:pt x="3071402" y="620069"/>
                  </a:lnTo>
                  <a:lnTo>
                    <a:pt x="3074941" y="619325"/>
                  </a:lnTo>
                  <a:lnTo>
                    <a:pt x="3078166" y="617922"/>
                  </a:lnTo>
                  <a:lnTo>
                    <a:pt x="3434690" y="496009"/>
                  </a:lnTo>
                  <a:lnTo>
                    <a:pt x="3434690" y="243190"/>
                  </a:lnTo>
                  <a:lnTo>
                    <a:pt x="3055141" y="446388"/>
                  </a:lnTo>
                  <a:lnTo>
                    <a:pt x="3049426" y="450463"/>
                  </a:lnTo>
                  <a:lnTo>
                    <a:pt x="3045021" y="455897"/>
                  </a:lnTo>
                  <a:lnTo>
                    <a:pt x="3042186" y="462401"/>
                  </a:lnTo>
                  <a:lnTo>
                    <a:pt x="3041183" y="469686"/>
                  </a:lnTo>
                </a:path>
                <a:path w="4942840" h="5567680">
                  <a:moveTo>
                    <a:pt x="4704985" y="0"/>
                  </a:moveTo>
                  <a:lnTo>
                    <a:pt x="4573639" y="118042"/>
                  </a:lnTo>
                  <a:lnTo>
                    <a:pt x="4567723" y="122921"/>
                  </a:lnTo>
                  <a:lnTo>
                    <a:pt x="4563964" y="130282"/>
                  </a:lnTo>
                  <a:lnTo>
                    <a:pt x="4563964" y="138502"/>
                  </a:lnTo>
                  <a:lnTo>
                    <a:pt x="4563964" y="266069"/>
                  </a:lnTo>
                  <a:lnTo>
                    <a:pt x="4566056" y="276361"/>
                  </a:lnTo>
                  <a:lnTo>
                    <a:pt x="4571756" y="284761"/>
                  </a:lnTo>
                  <a:lnTo>
                    <a:pt x="4580198" y="290422"/>
                  </a:lnTo>
                  <a:lnTo>
                    <a:pt x="4590518" y="292497"/>
                  </a:lnTo>
                  <a:lnTo>
                    <a:pt x="4596330" y="292497"/>
                  </a:lnTo>
                  <a:lnTo>
                    <a:pt x="4601586" y="290675"/>
                  </a:lnTo>
                  <a:lnTo>
                    <a:pt x="4606099" y="287388"/>
                  </a:lnTo>
                  <a:lnTo>
                    <a:pt x="4942257" y="54437"/>
                  </a:lnTo>
                </a:path>
                <a:path w="4942840" h="5567680">
                  <a:moveTo>
                    <a:pt x="4942257" y="697586"/>
                  </a:moveTo>
                  <a:lnTo>
                    <a:pt x="4585796" y="764556"/>
                  </a:lnTo>
                  <a:lnTo>
                    <a:pt x="4563964" y="790660"/>
                  </a:lnTo>
                  <a:lnTo>
                    <a:pt x="4563964" y="912437"/>
                  </a:lnTo>
                  <a:lnTo>
                    <a:pt x="4566105" y="922665"/>
                  </a:lnTo>
                  <a:lnTo>
                    <a:pt x="4571799" y="931026"/>
                  </a:lnTo>
                  <a:lnTo>
                    <a:pt x="4580214" y="936669"/>
                  </a:lnTo>
                  <a:lnTo>
                    <a:pt x="4590518" y="938739"/>
                  </a:lnTo>
                  <a:lnTo>
                    <a:pt x="4942257" y="938739"/>
                  </a:lnTo>
                </a:path>
                <a:path w="4942840" h="5567680">
                  <a:moveTo>
                    <a:pt x="4942257" y="251340"/>
                  </a:moveTo>
                  <a:lnTo>
                    <a:pt x="4577922" y="446388"/>
                  </a:lnTo>
                  <a:lnTo>
                    <a:pt x="4563964" y="469686"/>
                  </a:lnTo>
                  <a:lnTo>
                    <a:pt x="4563964" y="593640"/>
                  </a:lnTo>
                  <a:lnTo>
                    <a:pt x="4566056" y="603941"/>
                  </a:lnTo>
                  <a:lnTo>
                    <a:pt x="4571756" y="612340"/>
                  </a:lnTo>
                  <a:lnTo>
                    <a:pt x="4580198" y="617996"/>
                  </a:lnTo>
                  <a:lnTo>
                    <a:pt x="4590518" y="620069"/>
                  </a:lnTo>
                  <a:lnTo>
                    <a:pt x="4594183" y="620069"/>
                  </a:lnTo>
                  <a:lnTo>
                    <a:pt x="4597722" y="619325"/>
                  </a:lnTo>
                  <a:lnTo>
                    <a:pt x="4600947" y="617922"/>
                  </a:lnTo>
                  <a:lnTo>
                    <a:pt x="4942257" y="501215"/>
                  </a:lnTo>
                </a:path>
                <a:path w="4942840" h="5567680">
                  <a:moveTo>
                    <a:pt x="4386074" y="3081501"/>
                  </a:moveTo>
                  <a:lnTo>
                    <a:pt x="3434690" y="3009095"/>
                  </a:lnTo>
                  <a:lnTo>
                    <a:pt x="3434690" y="3253109"/>
                  </a:lnTo>
                  <a:lnTo>
                    <a:pt x="4385331" y="3253109"/>
                  </a:lnTo>
                  <a:lnTo>
                    <a:pt x="4395618" y="3251017"/>
                  </a:lnTo>
                  <a:lnTo>
                    <a:pt x="4404019" y="3245320"/>
                  </a:lnTo>
                  <a:lnTo>
                    <a:pt x="4409683" y="3236884"/>
                  </a:lnTo>
                  <a:lnTo>
                    <a:pt x="4411759" y="3226576"/>
                  </a:lnTo>
                  <a:lnTo>
                    <a:pt x="4411759" y="3107825"/>
                  </a:lnTo>
                  <a:lnTo>
                    <a:pt x="4409756" y="3097684"/>
                  </a:lnTo>
                  <a:lnTo>
                    <a:pt x="4404277" y="3089386"/>
                  </a:lnTo>
                  <a:lnTo>
                    <a:pt x="4396117" y="3083727"/>
                  </a:lnTo>
                  <a:lnTo>
                    <a:pt x="4386074" y="3081501"/>
                  </a:lnTo>
                </a:path>
                <a:path w="4942840" h="5567680">
                  <a:moveTo>
                    <a:pt x="4390912" y="2764077"/>
                  </a:moveTo>
                  <a:lnTo>
                    <a:pt x="3434690" y="2557559"/>
                  </a:lnTo>
                  <a:lnTo>
                    <a:pt x="3434690" y="2810379"/>
                  </a:lnTo>
                  <a:lnTo>
                    <a:pt x="4382640" y="2940364"/>
                  </a:lnTo>
                  <a:lnTo>
                    <a:pt x="4383509" y="2940459"/>
                  </a:lnTo>
                  <a:lnTo>
                    <a:pt x="4384462" y="2940459"/>
                  </a:lnTo>
                  <a:lnTo>
                    <a:pt x="4385331" y="2940459"/>
                  </a:lnTo>
                  <a:lnTo>
                    <a:pt x="4395618" y="2938383"/>
                  </a:lnTo>
                  <a:lnTo>
                    <a:pt x="4404019" y="2932722"/>
                  </a:lnTo>
                  <a:lnTo>
                    <a:pt x="4409683" y="2924322"/>
                  </a:lnTo>
                  <a:lnTo>
                    <a:pt x="4411759" y="2914030"/>
                  </a:lnTo>
                  <a:lnTo>
                    <a:pt x="4411759" y="2789971"/>
                  </a:lnTo>
                  <a:lnTo>
                    <a:pt x="4410179" y="2780942"/>
                  </a:lnTo>
                  <a:lnTo>
                    <a:pt x="4405808" y="2773239"/>
                  </a:lnTo>
                  <a:lnTo>
                    <a:pt x="4399201" y="2767428"/>
                  </a:lnTo>
                  <a:lnTo>
                    <a:pt x="4390912" y="2764077"/>
                  </a:lnTo>
                </a:path>
                <a:path w="4942840" h="5567680">
                  <a:moveTo>
                    <a:pt x="4411759" y="2460065"/>
                  </a:moveTo>
                  <a:lnTo>
                    <a:pt x="3434690" y="2087448"/>
                  </a:lnTo>
                  <a:lnTo>
                    <a:pt x="3434690" y="2358246"/>
                  </a:lnTo>
                  <a:lnTo>
                    <a:pt x="4377917" y="2620814"/>
                  </a:lnTo>
                  <a:lnTo>
                    <a:pt x="4380273" y="2621463"/>
                  </a:lnTo>
                  <a:lnTo>
                    <a:pt x="4382745" y="2621850"/>
                  </a:lnTo>
                  <a:lnTo>
                    <a:pt x="4385331" y="2621850"/>
                  </a:lnTo>
                  <a:lnTo>
                    <a:pt x="4395602" y="2619784"/>
                  </a:lnTo>
                  <a:lnTo>
                    <a:pt x="4403976" y="2614147"/>
                  </a:lnTo>
                  <a:lnTo>
                    <a:pt x="4409634" y="2605780"/>
                  </a:lnTo>
                  <a:lnTo>
                    <a:pt x="4411759" y="2595527"/>
                  </a:lnTo>
                  <a:lnTo>
                    <a:pt x="4411759" y="2460065"/>
                  </a:lnTo>
                </a:path>
                <a:path w="4942840" h="5567680">
                  <a:moveTo>
                    <a:pt x="3050858" y="2432401"/>
                  </a:moveTo>
                  <a:lnTo>
                    <a:pt x="3044942" y="2437291"/>
                  </a:lnTo>
                  <a:lnTo>
                    <a:pt x="3041183" y="2444652"/>
                  </a:lnTo>
                  <a:lnTo>
                    <a:pt x="3041183" y="2452861"/>
                  </a:lnTo>
                  <a:lnTo>
                    <a:pt x="3041183" y="2580438"/>
                  </a:lnTo>
                  <a:lnTo>
                    <a:pt x="3043275" y="2590725"/>
                  </a:lnTo>
                  <a:lnTo>
                    <a:pt x="3048975" y="2599126"/>
                  </a:lnTo>
                  <a:lnTo>
                    <a:pt x="3057417" y="2604790"/>
                  </a:lnTo>
                  <a:lnTo>
                    <a:pt x="3067737" y="2606867"/>
                  </a:lnTo>
                  <a:lnTo>
                    <a:pt x="3073538" y="2606867"/>
                  </a:lnTo>
                  <a:lnTo>
                    <a:pt x="3078805" y="2605034"/>
                  </a:lnTo>
                  <a:lnTo>
                    <a:pt x="3083318" y="2601757"/>
                  </a:lnTo>
                  <a:lnTo>
                    <a:pt x="3434690" y="2358246"/>
                  </a:lnTo>
                  <a:lnTo>
                    <a:pt x="3434690" y="2087448"/>
                  </a:lnTo>
                  <a:lnTo>
                    <a:pt x="3050858" y="2432401"/>
                  </a:lnTo>
                </a:path>
                <a:path w="4942840" h="5567680">
                  <a:moveTo>
                    <a:pt x="3041183" y="3105030"/>
                  </a:moveTo>
                  <a:lnTo>
                    <a:pt x="3041183" y="3226795"/>
                  </a:lnTo>
                  <a:lnTo>
                    <a:pt x="3043320" y="3237025"/>
                  </a:lnTo>
                  <a:lnTo>
                    <a:pt x="3049014" y="3245390"/>
                  </a:lnTo>
                  <a:lnTo>
                    <a:pt x="3057432" y="3251037"/>
                  </a:lnTo>
                  <a:lnTo>
                    <a:pt x="3067737" y="3253109"/>
                  </a:lnTo>
                  <a:lnTo>
                    <a:pt x="3434690" y="3253109"/>
                  </a:lnTo>
                  <a:lnTo>
                    <a:pt x="3434690" y="3009095"/>
                  </a:lnTo>
                  <a:lnTo>
                    <a:pt x="3063015" y="3078926"/>
                  </a:lnTo>
                  <a:lnTo>
                    <a:pt x="3054378" y="3082125"/>
                  </a:lnTo>
                  <a:lnTo>
                    <a:pt x="3047454" y="3087945"/>
                  </a:lnTo>
                  <a:lnTo>
                    <a:pt x="3042853" y="3095781"/>
                  </a:lnTo>
                  <a:lnTo>
                    <a:pt x="3041183" y="3105030"/>
                  </a:lnTo>
                </a:path>
                <a:path w="4942840" h="5567680">
                  <a:moveTo>
                    <a:pt x="3041183" y="2784055"/>
                  </a:moveTo>
                  <a:lnTo>
                    <a:pt x="3041183" y="2908009"/>
                  </a:lnTo>
                  <a:lnTo>
                    <a:pt x="3043275" y="2918310"/>
                  </a:lnTo>
                  <a:lnTo>
                    <a:pt x="3048975" y="2926709"/>
                  </a:lnTo>
                  <a:lnTo>
                    <a:pt x="3057417" y="2932365"/>
                  </a:lnTo>
                  <a:lnTo>
                    <a:pt x="3067737" y="2934438"/>
                  </a:lnTo>
                  <a:lnTo>
                    <a:pt x="3071402" y="2934438"/>
                  </a:lnTo>
                  <a:lnTo>
                    <a:pt x="3074941" y="2933684"/>
                  </a:lnTo>
                  <a:lnTo>
                    <a:pt x="3078166" y="2932291"/>
                  </a:lnTo>
                  <a:lnTo>
                    <a:pt x="3434690" y="2810379"/>
                  </a:lnTo>
                  <a:lnTo>
                    <a:pt x="3434690" y="2557559"/>
                  </a:lnTo>
                  <a:lnTo>
                    <a:pt x="3055141" y="2760747"/>
                  </a:lnTo>
                  <a:lnTo>
                    <a:pt x="3049426" y="2764823"/>
                  </a:lnTo>
                  <a:lnTo>
                    <a:pt x="3045021" y="2770261"/>
                  </a:lnTo>
                  <a:lnTo>
                    <a:pt x="3042186" y="2776769"/>
                  </a:lnTo>
                  <a:lnTo>
                    <a:pt x="3041183" y="2784055"/>
                  </a:lnTo>
                </a:path>
                <a:path w="4942840" h="5567680">
                  <a:moveTo>
                    <a:pt x="2052041" y="1283975"/>
                  </a:moveTo>
                  <a:lnTo>
                    <a:pt x="3003425" y="1356371"/>
                  </a:lnTo>
                  <a:lnTo>
                    <a:pt x="3003425" y="1112368"/>
                  </a:lnTo>
                  <a:lnTo>
                    <a:pt x="2052784" y="1112368"/>
                  </a:lnTo>
                  <a:lnTo>
                    <a:pt x="2042492" y="1114459"/>
                  </a:lnTo>
                  <a:lnTo>
                    <a:pt x="2034092" y="1120155"/>
                  </a:lnTo>
                  <a:lnTo>
                    <a:pt x="2028431" y="1128588"/>
                  </a:lnTo>
                  <a:lnTo>
                    <a:pt x="2026356" y="1138890"/>
                  </a:lnTo>
                  <a:lnTo>
                    <a:pt x="2026356" y="1257641"/>
                  </a:lnTo>
                  <a:lnTo>
                    <a:pt x="2028359" y="1267787"/>
                  </a:lnTo>
                  <a:lnTo>
                    <a:pt x="2033838" y="1276085"/>
                  </a:lnTo>
                  <a:lnTo>
                    <a:pt x="2041998" y="1281745"/>
                  </a:lnTo>
                  <a:lnTo>
                    <a:pt x="2052041" y="1283975"/>
                  </a:lnTo>
                </a:path>
                <a:path w="4942840" h="5567680">
                  <a:moveTo>
                    <a:pt x="2047203" y="1601400"/>
                  </a:moveTo>
                  <a:lnTo>
                    <a:pt x="3003425" y="1807917"/>
                  </a:lnTo>
                  <a:lnTo>
                    <a:pt x="3003425" y="1555098"/>
                  </a:lnTo>
                  <a:lnTo>
                    <a:pt x="2055475" y="1425112"/>
                  </a:lnTo>
                  <a:lnTo>
                    <a:pt x="2054606" y="1425007"/>
                  </a:lnTo>
                  <a:lnTo>
                    <a:pt x="2053643" y="1425007"/>
                  </a:lnTo>
                  <a:lnTo>
                    <a:pt x="2052784" y="1425007"/>
                  </a:lnTo>
                  <a:lnTo>
                    <a:pt x="2042492" y="1427083"/>
                  </a:lnTo>
                  <a:lnTo>
                    <a:pt x="2034092" y="1432744"/>
                  </a:lnTo>
                  <a:lnTo>
                    <a:pt x="2028431" y="1441144"/>
                  </a:lnTo>
                  <a:lnTo>
                    <a:pt x="2026356" y="1451436"/>
                  </a:lnTo>
                  <a:lnTo>
                    <a:pt x="2026356" y="1575495"/>
                  </a:lnTo>
                  <a:lnTo>
                    <a:pt x="2027936" y="1584530"/>
                  </a:lnTo>
                  <a:lnTo>
                    <a:pt x="2032307" y="1592237"/>
                  </a:lnTo>
                  <a:lnTo>
                    <a:pt x="2038914" y="1598049"/>
                  </a:lnTo>
                  <a:lnTo>
                    <a:pt x="2047203" y="1601400"/>
                  </a:lnTo>
                </a:path>
                <a:path w="4942840" h="5567680">
                  <a:moveTo>
                    <a:pt x="2026356" y="1905412"/>
                  </a:moveTo>
                  <a:lnTo>
                    <a:pt x="3003425" y="2278029"/>
                  </a:lnTo>
                  <a:lnTo>
                    <a:pt x="3003425" y="2007220"/>
                  </a:lnTo>
                  <a:lnTo>
                    <a:pt x="2060197" y="1744663"/>
                  </a:lnTo>
                  <a:lnTo>
                    <a:pt x="2057831" y="1744003"/>
                  </a:lnTo>
                  <a:lnTo>
                    <a:pt x="2055370" y="1743615"/>
                  </a:lnTo>
                  <a:lnTo>
                    <a:pt x="2052784" y="1743615"/>
                  </a:lnTo>
                  <a:lnTo>
                    <a:pt x="2042509" y="1745682"/>
                  </a:lnTo>
                  <a:lnTo>
                    <a:pt x="2034135" y="1751321"/>
                  </a:lnTo>
                  <a:lnTo>
                    <a:pt x="2028480" y="1759690"/>
                  </a:lnTo>
                  <a:lnTo>
                    <a:pt x="2026356" y="1769950"/>
                  </a:lnTo>
                  <a:lnTo>
                    <a:pt x="2026356" y="1905412"/>
                  </a:lnTo>
                </a:path>
                <a:path w="4942840" h="5567680">
                  <a:moveTo>
                    <a:pt x="3387257" y="1933076"/>
                  </a:moveTo>
                  <a:lnTo>
                    <a:pt x="3393173" y="1928186"/>
                  </a:lnTo>
                  <a:lnTo>
                    <a:pt x="3396932" y="1920814"/>
                  </a:lnTo>
                  <a:lnTo>
                    <a:pt x="3396932" y="1912605"/>
                  </a:lnTo>
                  <a:lnTo>
                    <a:pt x="3396932" y="1785038"/>
                  </a:lnTo>
                  <a:lnTo>
                    <a:pt x="3394840" y="1774747"/>
                  </a:lnTo>
                  <a:lnTo>
                    <a:pt x="3389140" y="1766346"/>
                  </a:lnTo>
                  <a:lnTo>
                    <a:pt x="3380698" y="1760685"/>
                  </a:lnTo>
                  <a:lnTo>
                    <a:pt x="3370377" y="1758610"/>
                  </a:lnTo>
                  <a:lnTo>
                    <a:pt x="3364577" y="1758610"/>
                  </a:lnTo>
                  <a:lnTo>
                    <a:pt x="3359310" y="1760432"/>
                  </a:lnTo>
                  <a:lnTo>
                    <a:pt x="3354797" y="1763720"/>
                  </a:lnTo>
                  <a:lnTo>
                    <a:pt x="3003425" y="2007220"/>
                  </a:lnTo>
                  <a:lnTo>
                    <a:pt x="3003425" y="2278029"/>
                  </a:lnTo>
                  <a:lnTo>
                    <a:pt x="3387257" y="1933076"/>
                  </a:lnTo>
                </a:path>
                <a:path w="4942840" h="5567680">
                  <a:moveTo>
                    <a:pt x="3396932" y="1260447"/>
                  </a:moveTo>
                  <a:lnTo>
                    <a:pt x="3396932" y="1138671"/>
                  </a:lnTo>
                  <a:lnTo>
                    <a:pt x="3394795" y="1128443"/>
                  </a:lnTo>
                  <a:lnTo>
                    <a:pt x="3389101" y="1120081"/>
                  </a:lnTo>
                  <a:lnTo>
                    <a:pt x="3380683" y="1114438"/>
                  </a:lnTo>
                  <a:lnTo>
                    <a:pt x="3370377" y="1112368"/>
                  </a:lnTo>
                  <a:lnTo>
                    <a:pt x="3003425" y="1112368"/>
                  </a:lnTo>
                  <a:lnTo>
                    <a:pt x="3003425" y="1356371"/>
                  </a:lnTo>
                  <a:lnTo>
                    <a:pt x="3375100" y="1286551"/>
                  </a:lnTo>
                  <a:lnTo>
                    <a:pt x="3383737" y="1283345"/>
                  </a:lnTo>
                  <a:lnTo>
                    <a:pt x="3390661" y="1277524"/>
                  </a:lnTo>
                  <a:lnTo>
                    <a:pt x="3395262" y="1269690"/>
                  </a:lnTo>
                  <a:lnTo>
                    <a:pt x="3396932" y="1260447"/>
                  </a:lnTo>
                </a:path>
                <a:path w="4942840" h="5567680">
                  <a:moveTo>
                    <a:pt x="3396932" y="1581421"/>
                  </a:moveTo>
                  <a:lnTo>
                    <a:pt x="3396932" y="1457457"/>
                  </a:lnTo>
                  <a:lnTo>
                    <a:pt x="3394840" y="1447160"/>
                  </a:lnTo>
                  <a:lnTo>
                    <a:pt x="3389140" y="1438761"/>
                  </a:lnTo>
                  <a:lnTo>
                    <a:pt x="3380698" y="1433102"/>
                  </a:lnTo>
                  <a:lnTo>
                    <a:pt x="3370377" y="1431028"/>
                  </a:lnTo>
                  <a:lnTo>
                    <a:pt x="3366713" y="1431028"/>
                  </a:lnTo>
                  <a:lnTo>
                    <a:pt x="3363173" y="1431782"/>
                  </a:lnTo>
                  <a:lnTo>
                    <a:pt x="3359948" y="1433185"/>
                  </a:lnTo>
                  <a:lnTo>
                    <a:pt x="3003425" y="1555098"/>
                  </a:lnTo>
                  <a:lnTo>
                    <a:pt x="3003425" y="1807917"/>
                  </a:lnTo>
                  <a:lnTo>
                    <a:pt x="3382963" y="1604719"/>
                  </a:lnTo>
                  <a:lnTo>
                    <a:pt x="3388684" y="1600643"/>
                  </a:lnTo>
                  <a:lnTo>
                    <a:pt x="3393093" y="1595206"/>
                  </a:lnTo>
                  <a:lnTo>
                    <a:pt x="3395929" y="1588702"/>
                  </a:lnTo>
                  <a:lnTo>
                    <a:pt x="3396932" y="1581421"/>
                  </a:lnTo>
                </a:path>
                <a:path w="4942840" h="5567680">
                  <a:moveTo>
                    <a:pt x="4942257" y="2101129"/>
                  </a:moveTo>
                  <a:lnTo>
                    <a:pt x="4573639" y="2432401"/>
                  </a:lnTo>
                  <a:lnTo>
                    <a:pt x="4567723" y="2437291"/>
                  </a:lnTo>
                  <a:lnTo>
                    <a:pt x="4563964" y="2444652"/>
                  </a:lnTo>
                  <a:lnTo>
                    <a:pt x="4563964" y="2452861"/>
                  </a:lnTo>
                  <a:lnTo>
                    <a:pt x="4563964" y="2580438"/>
                  </a:lnTo>
                  <a:lnTo>
                    <a:pt x="4566056" y="2590725"/>
                  </a:lnTo>
                  <a:lnTo>
                    <a:pt x="4571756" y="2599126"/>
                  </a:lnTo>
                  <a:lnTo>
                    <a:pt x="4580198" y="2604790"/>
                  </a:lnTo>
                  <a:lnTo>
                    <a:pt x="4590518" y="2606867"/>
                  </a:lnTo>
                  <a:lnTo>
                    <a:pt x="4596330" y="2606867"/>
                  </a:lnTo>
                  <a:lnTo>
                    <a:pt x="4601586" y="2605034"/>
                  </a:lnTo>
                  <a:lnTo>
                    <a:pt x="4606099" y="2601757"/>
                  </a:lnTo>
                  <a:lnTo>
                    <a:pt x="4942257" y="2368796"/>
                  </a:lnTo>
                </a:path>
                <a:path w="4942840" h="5567680">
                  <a:moveTo>
                    <a:pt x="4942257" y="3011955"/>
                  </a:moveTo>
                  <a:lnTo>
                    <a:pt x="4585796" y="3078926"/>
                  </a:lnTo>
                  <a:lnTo>
                    <a:pt x="4563964" y="3105030"/>
                  </a:lnTo>
                  <a:lnTo>
                    <a:pt x="4563964" y="3226795"/>
                  </a:lnTo>
                  <a:lnTo>
                    <a:pt x="4566105" y="3237025"/>
                  </a:lnTo>
                  <a:lnTo>
                    <a:pt x="4571799" y="3245390"/>
                  </a:lnTo>
                  <a:lnTo>
                    <a:pt x="4580214" y="3251037"/>
                  </a:lnTo>
                  <a:lnTo>
                    <a:pt x="4590518" y="3253109"/>
                  </a:lnTo>
                  <a:lnTo>
                    <a:pt x="4942257" y="3253109"/>
                  </a:lnTo>
                </a:path>
                <a:path w="4942840" h="5567680">
                  <a:moveTo>
                    <a:pt x="4942257" y="2565709"/>
                  </a:moveTo>
                  <a:lnTo>
                    <a:pt x="4577922" y="2760747"/>
                  </a:lnTo>
                  <a:lnTo>
                    <a:pt x="4563964" y="2784055"/>
                  </a:lnTo>
                  <a:lnTo>
                    <a:pt x="4563964" y="2908009"/>
                  </a:lnTo>
                  <a:lnTo>
                    <a:pt x="4566056" y="2918310"/>
                  </a:lnTo>
                  <a:lnTo>
                    <a:pt x="4571756" y="2926709"/>
                  </a:lnTo>
                  <a:lnTo>
                    <a:pt x="4580198" y="2932365"/>
                  </a:lnTo>
                  <a:lnTo>
                    <a:pt x="4590518" y="2934438"/>
                  </a:lnTo>
                  <a:lnTo>
                    <a:pt x="4594183" y="2934438"/>
                  </a:lnTo>
                  <a:lnTo>
                    <a:pt x="4597722" y="2933684"/>
                  </a:lnTo>
                  <a:lnTo>
                    <a:pt x="4600947" y="2932291"/>
                  </a:lnTo>
                  <a:lnTo>
                    <a:pt x="4942257" y="2815584"/>
                  </a:lnTo>
                </a:path>
                <a:path w="4942840" h="5567680">
                  <a:moveTo>
                    <a:pt x="3574822" y="1283975"/>
                  </a:moveTo>
                  <a:lnTo>
                    <a:pt x="4526206" y="1356371"/>
                  </a:lnTo>
                  <a:lnTo>
                    <a:pt x="4526206" y="1112368"/>
                  </a:lnTo>
                  <a:lnTo>
                    <a:pt x="3575565" y="1112368"/>
                  </a:lnTo>
                  <a:lnTo>
                    <a:pt x="3565279" y="1114459"/>
                  </a:lnTo>
                  <a:lnTo>
                    <a:pt x="3556882" y="1120155"/>
                  </a:lnTo>
                  <a:lnTo>
                    <a:pt x="3551222" y="1128588"/>
                  </a:lnTo>
                  <a:lnTo>
                    <a:pt x="3549147" y="1138890"/>
                  </a:lnTo>
                  <a:lnTo>
                    <a:pt x="3549147" y="1257641"/>
                  </a:lnTo>
                  <a:lnTo>
                    <a:pt x="3551149" y="1267787"/>
                  </a:lnTo>
                  <a:lnTo>
                    <a:pt x="3556624" y="1276085"/>
                  </a:lnTo>
                  <a:lnTo>
                    <a:pt x="3564780" y="1281745"/>
                  </a:lnTo>
                  <a:lnTo>
                    <a:pt x="3574822" y="1283975"/>
                  </a:lnTo>
                </a:path>
                <a:path w="4942840" h="5567680">
                  <a:moveTo>
                    <a:pt x="3569994" y="1601400"/>
                  </a:moveTo>
                  <a:lnTo>
                    <a:pt x="4526206" y="1807917"/>
                  </a:lnTo>
                  <a:lnTo>
                    <a:pt x="4526206" y="1555098"/>
                  </a:lnTo>
                  <a:lnTo>
                    <a:pt x="3578256" y="1425112"/>
                  </a:lnTo>
                  <a:lnTo>
                    <a:pt x="3577397" y="1425007"/>
                  </a:lnTo>
                  <a:lnTo>
                    <a:pt x="3576434" y="1425007"/>
                  </a:lnTo>
                  <a:lnTo>
                    <a:pt x="3575565" y="1425007"/>
                  </a:lnTo>
                  <a:lnTo>
                    <a:pt x="3565279" y="1427083"/>
                  </a:lnTo>
                  <a:lnTo>
                    <a:pt x="3556882" y="1432744"/>
                  </a:lnTo>
                  <a:lnTo>
                    <a:pt x="3551222" y="1441144"/>
                  </a:lnTo>
                  <a:lnTo>
                    <a:pt x="3549147" y="1451436"/>
                  </a:lnTo>
                  <a:lnTo>
                    <a:pt x="3549147" y="1575495"/>
                  </a:lnTo>
                  <a:lnTo>
                    <a:pt x="3550727" y="1584530"/>
                  </a:lnTo>
                  <a:lnTo>
                    <a:pt x="3555098" y="1592237"/>
                  </a:lnTo>
                  <a:lnTo>
                    <a:pt x="3561706" y="1598049"/>
                  </a:lnTo>
                  <a:lnTo>
                    <a:pt x="3569994" y="1601400"/>
                  </a:lnTo>
                </a:path>
                <a:path w="4942840" h="5567680">
                  <a:moveTo>
                    <a:pt x="3549147" y="1905412"/>
                  </a:moveTo>
                  <a:lnTo>
                    <a:pt x="4526206" y="2278029"/>
                  </a:lnTo>
                  <a:lnTo>
                    <a:pt x="4526206" y="2007220"/>
                  </a:lnTo>
                  <a:lnTo>
                    <a:pt x="3582978" y="1744663"/>
                  </a:lnTo>
                  <a:lnTo>
                    <a:pt x="3580622" y="1744003"/>
                  </a:lnTo>
                  <a:lnTo>
                    <a:pt x="3578151" y="1743615"/>
                  </a:lnTo>
                  <a:lnTo>
                    <a:pt x="3575565" y="1743615"/>
                  </a:lnTo>
                  <a:lnTo>
                    <a:pt x="3565294" y="1745682"/>
                  </a:lnTo>
                  <a:lnTo>
                    <a:pt x="3556922" y="1751321"/>
                  </a:lnTo>
                  <a:lnTo>
                    <a:pt x="3551266" y="1759690"/>
                  </a:lnTo>
                  <a:lnTo>
                    <a:pt x="3549147" y="1769950"/>
                  </a:lnTo>
                  <a:lnTo>
                    <a:pt x="3549147" y="1905412"/>
                  </a:lnTo>
                </a:path>
                <a:path w="4942840" h="5567680">
                  <a:moveTo>
                    <a:pt x="4910037" y="1933076"/>
                  </a:moveTo>
                  <a:lnTo>
                    <a:pt x="4915953" y="1928186"/>
                  </a:lnTo>
                  <a:lnTo>
                    <a:pt x="4919712" y="1920814"/>
                  </a:lnTo>
                  <a:lnTo>
                    <a:pt x="4919712" y="1912605"/>
                  </a:lnTo>
                  <a:lnTo>
                    <a:pt x="4919712" y="1785038"/>
                  </a:lnTo>
                  <a:lnTo>
                    <a:pt x="4917620" y="1774747"/>
                  </a:lnTo>
                  <a:lnTo>
                    <a:pt x="4911921" y="1766346"/>
                  </a:lnTo>
                  <a:lnTo>
                    <a:pt x="4903479" y="1760685"/>
                  </a:lnTo>
                  <a:lnTo>
                    <a:pt x="4893158" y="1758610"/>
                  </a:lnTo>
                  <a:lnTo>
                    <a:pt x="4887357" y="1758610"/>
                  </a:lnTo>
                  <a:lnTo>
                    <a:pt x="4882101" y="1760432"/>
                  </a:lnTo>
                  <a:lnTo>
                    <a:pt x="4877578" y="1763720"/>
                  </a:lnTo>
                  <a:lnTo>
                    <a:pt x="4526206" y="2007220"/>
                  </a:lnTo>
                  <a:lnTo>
                    <a:pt x="4526206" y="2278029"/>
                  </a:lnTo>
                  <a:lnTo>
                    <a:pt x="4910037" y="1933076"/>
                  </a:lnTo>
                </a:path>
                <a:path w="4942840" h="5567680">
                  <a:moveTo>
                    <a:pt x="4919712" y="1260447"/>
                  </a:moveTo>
                  <a:lnTo>
                    <a:pt x="4919712" y="1138671"/>
                  </a:lnTo>
                  <a:lnTo>
                    <a:pt x="4917576" y="1128443"/>
                  </a:lnTo>
                  <a:lnTo>
                    <a:pt x="4911882" y="1120081"/>
                  </a:lnTo>
                  <a:lnTo>
                    <a:pt x="4903464" y="1114438"/>
                  </a:lnTo>
                  <a:lnTo>
                    <a:pt x="4893158" y="1112368"/>
                  </a:lnTo>
                  <a:lnTo>
                    <a:pt x="4526206" y="1112368"/>
                  </a:lnTo>
                  <a:lnTo>
                    <a:pt x="4526206" y="1356371"/>
                  </a:lnTo>
                  <a:lnTo>
                    <a:pt x="4897881" y="1286551"/>
                  </a:lnTo>
                  <a:lnTo>
                    <a:pt x="4906518" y="1283345"/>
                  </a:lnTo>
                  <a:lnTo>
                    <a:pt x="4913442" y="1277524"/>
                  </a:lnTo>
                  <a:lnTo>
                    <a:pt x="4918043" y="1269690"/>
                  </a:lnTo>
                  <a:lnTo>
                    <a:pt x="4919712" y="1260447"/>
                  </a:lnTo>
                </a:path>
                <a:path w="4942840" h="5567680">
                  <a:moveTo>
                    <a:pt x="4919712" y="1581421"/>
                  </a:moveTo>
                  <a:lnTo>
                    <a:pt x="4919712" y="1457457"/>
                  </a:lnTo>
                  <a:lnTo>
                    <a:pt x="4917620" y="1447160"/>
                  </a:lnTo>
                  <a:lnTo>
                    <a:pt x="4911921" y="1438761"/>
                  </a:lnTo>
                  <a:lnTo>
                    <a:pt x="4903479" y="1433102"/>
                  </a:lnTo>
                  <a:lnTo>
                    <a:pt x="4893158" y="1431028"/>
                  </a:lnTo>
                  <a:lnTo>
                    <a:pt x="4889494" y="1431028"/>
                  </a:lnTo>
                  <a:lnTo>
                    <a:pt x="4885954" y="1431782"/>
                  </a:lnTo>
                  <a:lnTo>
                    <a:pt x="4882729" y="1433185"/>
                  </a:lnTo>
                  <a:lnTo>
                    <a:pt x="4526206" y="1555098"/>
                  </a:lnTo>
                  <a:lnTo>
                    <a:pt x="4526206" y="1807917"/>
                  </a:lnTo>
                  <a:lnTo>
                    <a:pt x="4905755" y="1604719"/>
                  </a:lnTo>
                  <a:lnTo>
                    <a:pt x="4911470" y="1600643"/>
                  </a:lnTo>
                  <a:lnTo>
                    <a:pt x="4915875" y="1595206"/>
                  </a:lnTo>
                  <a:lnTo>
                    <a:pt x="4918710" y="1588702"/>
                  </a:lnTo>
                  <a:lnTo>
                    <a:pt x="4919712" y="1581421"/>
                  </a:lnTo>
                </a:path>
                <a:path w="4942840" h="5567680">
                  <a:moveTo>
                    <a:pt x="4386074" y="5395860"/>
                  </a:moveTo>
                  <a:lnTo>
                    <a:pt x="3434690" y="5323454"/>
                  </a:lnTo>
                  <a:lnTo>
                    <a:pt x="3434690" y="5567468"/>
                  </a:lnTo>
                  <a:lnTo>
                    <a:pt x="4385331" y="5567468"/>
                  </a:lnTo>
                  <a:lnTo>
                    <a:pt x="4395618" y="5565376"/>
                  </a:lnTo>
                  <a:lnTo>
                    <a:pt x="4404019" y="5559679"/>
                  </a:lnTo>
                  <a:lnTo>
                    <a:pt x="4409683" y="5551242"/>
                  </a:lnTo>
                  <a:lnTo>
                    <a:pt x="4411759" y="5540934"/>
                  </a:lnTo>
                  <a:lnTo>
                    <a:pt x="4411759" y="5422195"/>
                  </a:lnTo>
                  <a:lnTo>
                    <a:pt x="4409756" y="5412047"/>
                  </a:lnTo>
                  <a:lnTo>
                    <a:pt x="4404277" y="5403746"/>
                  </a:lnTo>
                  <a:lnTo>
                    <a:pt x="4396117" y="5398086"/>
                  </a:lnTo>
                  <a:lnTo>
                    <a:pt x="4386074" y="5395860"/>
                  </a:lnTo>
                </a:path>
                <a:path w="4942840" h="5567680">
                  <a:moveTo>
                    <a:pt x="4390912" y="5078435"/>
                  </a:moveTo>
                  <a:lnTo>
                    <a:pt x="3434690" y="4871918"/>
                  </a:lnTo>
                  <a:lnTo>
                    <a:pt x="3434690" y="5124738"/>
                  </a:lnTo>
                  <a:lnTo>
                    <a:pt x="4382640" y="5254723"/>
                  </a:lnTo>
                  <a:lnTo>
                    <a:pt x="4383509" y="5254828"/>
                  </a:lnTo>
                  <a:lnTo>
                    <a:pt x="4384462" y="5254828"/>
                  </a:lnTo>
                  <a:lnTo>
                    <a:pt x="4385331" y="5254828"/>
                  </a:lnTo>
                  <a:lnTo>
                    <a:pt x="4395618" y="5252753"/>
                  </a:lnTo>
                  <a:lnTo>
                    <a:pt x="4404019" y="5247091"/>
                  </a:lnTo>
                  <a:lnTo>
                    <a:pt x="4409683" y="5238691"/>
                  </a:lnTo>
                  <a:lnTo>
                    <a:pt x="4411759" y="5228399"/>
                  </a:lnTo>
                  <a:lnTo>
                    <a:pt x="4411759" y="5104340"/>
                  </a:lnTo>
                  <a:lnTo>
                    <a:pt x="4410179" y="5095305"/>
                  </a:lnTo>
                  <a:lnTo>
                    <a:pt x="4405808" y="5087599"/>
                  </a:lnTo>
                  <a:lnTo>
                    <a:pt x="4399201" y="5081787"/>
                  </a:lnTo>
                  <a:lnTo>
                    <a:pt x="4390912" y="5078435"/>
                  </a:lnTo>
                </a:path>
                <a:path w="4942840" h="5567680">
                  <a:moveTo>
                    <a:pt x="4411759" y="4774424"/>
                  </a:moveTo>
                  <a:lnTo>
                    <a:pt x="3434690" y="4401807"/>
                  </a:lnTo>
                  <a:lnTo>
                    <a:pt x="3434690" y="4672605"/>
                  </a:lnTo>
                  <a:lnTo>
                    <a:pt x="4377917" y="4935173"/>
                  </a:lnTo>
                  <a:lnTo>
                    <a:pt x="4380273" y="4935832"/>
                  </a:lnTo>
                  <a:lnTo>
                    <a:pt x="4382745" y="4936209"/>
                  </a:lnTo>
                  <a:lnTo>
                    <a:pt x="4385331" y="4936209"/>
                  </a:lnTo>
                  <a:lnTo>
                    <a:pt x="4395602" y="4934144"/>
                  </a:lnTo>
                  <a:lnTo>
                    <a:pt x="4403976" y="4928509"/>
                  </a:lnTo>
                  <a:lnTo>
                    <a:pt x="4409634" y="4920143"/>
                  </a:lnTo>
                  <a:lnTo>
                    <a:pt x="4411759" y="4909886"/>
                  </a:lnTo>
                  <a:lnTo>
                    <a:pt x="4411759" y="4774424"/>
                  </a:lnTo>
                </a:path>
                <a:path w="4942840" h="5567680">
                  <a:moveTo>
                    <a:pt x="3050858" y="4746760"/>
                  </a:moveTo>
                  <a:lnTo>
                    <a:pt x="3044942" y="4751650"/>
                  </a:lnTo>
                  <a:lnTo>
                    <a:pt x="3041183" y="4759011"/>
                  </a:lnTo>
                  <a:lnTo>
                    <a:pt x="3041183" y="4767220"/>
                  </a:lnTo>
                  <a:lnTo>
                    <a:pt x="3041183" y="4894797"/>
                  </a:lnTo>
                  <a:lnTo>
                    <a:pt x="3043275" y="4905084"/>
                  </a:lnTo>
                  <a:lnTo>
                    <a:pt x="3048975" y="4913485"/>
                  </a:lnTo>
                  <a:lnTo>
                    <a:pt x="3057417" y="4919149"/>
                  </a:lnTo>
                  <a:lnTo>
                    <a:pt x="3067737" y="4921226"/>
                  </a:lnTo>
                  <a:lnTo>
                    <a:pt x="3073538" y="4921226"/>
                  </a:lnTo>
                  <a:lnTo>
                    <a:pt x="3078805" y="4919404"/>
                  </a:lnTo>
                  <a:lnTo>
                    <a:pt x="3083318" y="4916116"/>
                  </a:lnTo>
                  <a:lnTo>
                    <a:pt x="3434690" y="4672605"/>
                  </a:lnTo>
                  <a:lnTo>
                    <a:pt x="3434690" y="4401807"/>
                  </a:lnTo>
                  <a:lnTo>
                    <a:pt x="3050858" y="4746760"/>
                  </a:lnTo>
                </a:path>
                <a:path w="4942840" h="5567680">
                  <a:moveTo>
                    <a:pt x="3041183" y="5419388"/>
                  </a:moveTo>
                  <a:lnTo>
                    <a:pt x="3041183" y="5541165"/>
                  </a:lnTo>
                  <a:lnTo>
                    <a:pt x="3043320" y="5551393"/>
                  </a:lnTo>
                  <a:lnTo>
                    <a:pt x="3049014" y="5559754"/>
                  </a:lnTo>
                  <a:lnTo>
                    <a:pt x="3057432" y="5565397"/>
                  </a:lnTo>
                  <a:lnTo>
                    <a:pt x="3067737" y="5567468"/>
                  </a:lnTo>
                  <a:lnTo>
                    <a:pt x="3434690" y="5567468"/>
                  </a:lnTo>
                  <a:lnTo>
                    <a:pt x="3434690" y="5323454"/>
                  </a:lnTo>
                  <a:lnTo>
                    <a:pt x="3063015" y="5393284"/>
                  </a:lnTo>
                  <a:lnTo>
                    <a:pt x="3054378" y="5396486"/>
                  </a:lnTo>
                  <a:lnTo>
                    <a:pt x="3047454" y="5402308"/>
                  </a:lnTo>
                  <a:lnTo>
                    <a:pt x="3042853" y="5410144"/>
                  </a:lnTo>
                  <a:lnTo>
                    <a:pt x="3041183" y="5419388"/>
                  </a:lnTo>
                </a:path>
                <a:path w="4942840" h="5567680">
                  <a:moveTo>
                    <a:pt x="3041183" y="5098414"/>
                  </a:moveTo>
                  <a:lnTo>
                    <a:pt x="3041183" y="5222379"/>
                  </a:lnTo>
                  <a:lnTo>
                    <a:pt x="3043275" y="5232675"/>
                  </a:lnTo>
                  <a:lnTo>
                    <a:pt x="3048975" y="5241074"/>
                  </a:lnTo>
                  <a:lnTo>
                    <a:pt x="3057417" y="5246733"/>
                  </a:lnTo>
                  <a:lnTo>
                    <a:pt x="3067737" y="5248807"/>
                  </a:lnTo>
                  <a:lnTo>
                    <a:pt x="3071402" y="5248807"/>
                  </a:lnTo>
                  <a:lnTo>
                    <a:pt x="3074941" y="5248053"/>
                  </a:lnTo>
                  <a:lnTo>
                    <a:pt x="3078166" y="5246650"/>
                  </a:lnTo>
                  <a:lnTo>
                    <a:pt x="3434690" y="5124738"/>
                  </a:lnTo>
                  <a:lnTo>
                    <a:pt x="3434690" y="4871918"/>
                  </a:lnTo>
                  <a:lnTo>
                    <a:pt x="3055141" y="5075116"/>
                  </a:lnTo>
                  <a:lnTo>
                    <a:pt x="3049426" y="5079191"/>
                  </a:lnTo>
                  <a:lnTo>
                    <a:pt x="3045021" y="5084625"/>
                  </a:lnTo>
                  <a:lnTo>
                    <a:pt x="3042186" y="5091129"/>
                  </a:lnTo>
                  <a:lnTo>
                    <a:pt x="3041183" y="5098414"/>
                  </a:lnTo>
                </a:path>
                <a:path w="4942840" h="5567680">
                  <a:moveTo>
                    <a:pt x="2052041" y="3598334"/>
                  </a:moveTo>
                  <a:lnTo>
                    <a:pt x="3003425" y="3670740"/>
                  </a:lnTo>
                  <a:lnTo>
                    <a:pt x="3003425" y="3426727"/>
                  </a:lnTo>
                  <a:lnTo>
                    <a:pt x="2052784" y="3426727"/>
                  </a:lnTo>
                  <a:lnTo>
                    <a:pt x="2042492" y="3428818"/>
                  </a:lnTo>
                  <a:lnTo>
                    <a:pt x="2034092" y="3434516"/>
                  </a:lnTo>
                  <a:lnTo>
                    <a:pt x="2028431" y="3442952"/>
                  </a:lnTo>
                  <a:lnTo>
                    <a:pt x="2026356" y="3453260"/>
                  </a:lnTo>
                  <a:lnTo>
                    <a:pt x="2026356" y="3572010"/>
                  </a:lnTo>
                  <a:lnTo>
                    <a:pt x="2028359" y="3582151"/>
                  </a:lnTo>
                  <a:lnTo>
                    <a:pt x="2033838" y="3590449"/>
                  </a:lnTo>
                  <a:lnTo>
                    <a:pt x="2041998" y="3596108"/>
                  </a:lnTo>
                  <a:lnTo>
                    <a:pt x="2052041" y="3598334"/>
                  </a:lnTo>
                </a:path>
                <a:path w="4942840" h="5567680">
                  <a:moveTo>
                    <a:pt x="2047203" y="3915759"/>
                  </a:moveTo>
                  <a:lnTo>
                    <a:pt x="3003425" y="4122276"/>
                  </a:lnTo>
                  <a:lnTo>
                    <a:pt x="3003425" y="3869456"/>
                  </a:lnTo>
                  <a:lnTo>
                    <a:pt x="2055475" y="3739471"/>
                  </a:lnTo>
                  <a:lnTo>
                    <a:pt x="2054606" y="3739366"/>
                  </a:lnTo>
                  <a:lnTo>
                    <a:pt x="2053643" y="3739366"/>
                  </a:lnTo>
                  <a:lnTo>
                    <a:pt x="2052784" y="3739366"/>
                  </a:lnTo>
                  <a:lnTo>
                    <a:pt x="2042492" y="3741443"/>
                  </a:lnTo>
                  <a:lnTo>
                    <a:pt x="2034092" y="3747107"/>
                  </a:lnTo>
                  <a:lnTo>
                    <a:pt x="2028431" y="3755507"/>
                  </a:lnTo>
                  <a:lnTo>
                    <a:pt x="2026356" y="3765795"/>
                  </a:lnTo>
                  <a:lnTo>
                    <a:pt x="2026356" y="3889864"/>
                  </a:lnTo>
                  <a:lnTo>
                    <a:pt x="2027936" y="3898893"/>
                  </a:lnTo>
                  <a:lnTo>
                    <a:pt x="2032307" y="3906597"/>
                  </a:lnTo>
                  <a:lnTo>
                    <a:pt x="2038914" y="3912408"/>
                  </a:lnTo>
                  <a:lnTo>
                    <a:pt x="2047203" y="3915759"/>
                  </a:lnTo>
                </a:path>
                <a:path w="4942840" h="5567680">
                  <a:moveTo>
                    <a:pt x="2026356" y="4219770"/>
                  </a:moveTo>
                  <a:lnTo>
                    <a:pt x="3003425" y="4592387"/>
                  </a:lnTo>
                  <a:lnTo>
                    <a:pt x="3003425" y="4321589"/>
                  </a:lnTo>
                  <a:lnTo>
                    <a:pt x="2060197" y="4059021"/>
                  </a:lnTo>
                  <a:lnTo>
                    <a:pt x="2057831" y="4058372"/>
                  </a:lnTo>
                  <a:lnTo>
                    <a:pt x="2055370" y="4057985"/>
                  </a:lnTo>
                  <a:lnTo>
                    <a:pt x="2052784" y="4057985"/>
                  </a:lnTo>
                  <a:lnTo>
                    <a:pt x="2042509" y="4060050"/>
                  </a:lnTo>
                  <a:lnTo>
                    <a:pt x="2034135" y="4065685"/>
                  </a:lnTo>
                  <a:lnTo>
                    <a:pt x="2028480" y="4074051"/>
                  </a:lnTo>
                  <a:lnTo>
                    <a:pt x="2026356" y="4084309"/>
                  </a:lnTo>
                  <a:lnTo>
                    <a:pt x="2026356" y="4219770"/>
                  </a:lnTo>
                </a:path>
                <a:path w="4942840" h="5567680">
                  <a:moveTo>
                    <a:pt x="3387257" y="4247435"/>
                  </a:moveTo>
                  <a:lnTo>
                    <a:pt x="3393173" y="4242545"/>
                  </a:lnTo>
                  <a:lnTo>
                    <a:pt x="3396932" y="4235184"/>
                  </a:lnTo>
                  <a:lnTo>
                    <a:pt x="3396932" y="4226964"/>
                  </a:lnTo>
                  <a:lnTo>
                    <a:pt x="3396932" y="4099397"/>
                  </a:lnTo>
                  <a:lnTo>
                    <a:pt x="3394840" y="4089110"/>
                  </a:lnTo>
                  <a:lnTo>
                    <a:pt x="3389140" y="4080709"/>
                  </a:lnTo>
                  <a:lnTo>
                    <a:pt x="3380698" y="4075045"/>
                  </a:lnTo>
                  <a:lnTo>
                    <a:pt x="3370377" y="4072969"/>
                  </a:lnTo>
                  <a:lnTo>
                    <a:pt x="3364577" y="4072969"/>
                  </a:lnTo>
                  <a:lnTo>
                    <a:pt x="3359310" y="4074801"/>
                  </a:lnTo>
                  <a:lnTo>
                    <a:pt x="3354797" y="4078078"/>
                  </a:lnTo>
                  <a:lnTo>
                    <a:pt x="3003425" y="4321589"/>
                  </a:lnTo>
                  <a:lnTo>
                    <a:pt x="3003425" y="4592387"/>
                  </a:lnTo>
                  <a:lnTo>
                    <a:pt x="3387257" y="4247435"/>
                  </a:lnTo>
                </a:path>
                <a:path w="4942840" h="5567680">
                  <a:moveTo>
                    <a:pt x="3396932" y="3574806"/>
                  </a:moveTo>
                  <a:lnTo>
                    <a:pt x="3396932" y="3453040"/>
                  </a:lnTo>
                  <a:lnTo>
                    <a:pt x="3394795" y="3442810"/>
                  </a:lnTo>
                  <a:lnTo>
                    <a:pt x="3389101" y="3434445"/>
                  </a:lnTo>
                  <a:lnTo>
                    <a:pt x="3380683" y="3428799"/>
                  </a:lnTo>
                  <a:lnTo>
                    <a:pt x="3370377" y="3426727"/>
                  </a:lnTo>
                  <a:lnTo>
                    <a:pt x="3003425" y="3426727"/>
                  </a:lnTo>
                  <a:lnTo>
                    <a:pt x="3003425" y="3670740"/>
                  </a:lnTo>
                  <a:lnTo>
                    <a:pt x="3375100" y="3600910"/>
                  </a:lnTo>
                  <a:lnTo>
                    <a:pt x="3383737" y="3597710"/>
                  </a:lnTo>
                  <a:lnTo>
                    <a:pt x="3390661" y="3591890"/>
                  </a:lnTo>
                  <a:lnTo>
                    <a:pt x="3395262" y="3584054"/>
                  </a:lnTo>
                  <a:lnTo>
                    <a:pt x="3396932" y="3574806"/>
                  </a:lnTo>
                </a:path>
                <a:path w="4942840" h="5567680">
                  <a:moveTo>
                    <a:pt x="3396932" y="3895780"/>
                  </a:moveTo>
                  <a:lnTo>
                    <a:pt x="3396932" y="3771815"/>
                  </a:lnTo>
                  <a:lnTo>
                    <a:pt x="3394840" y="3761521"/>
                  </a:lnTo>
                  <a:lnTo>
                    <a:pt x="3389140" y="3753125"/>
                  </a:lnTo>
                  <a:lnTo>
                    <a:pt x="3380698" y="3747470"/>
                  </a:lnTo>
                  <a:lnTo>
                    <a:pt x="3370377" y="3745397"/>
                  </a:lnTo>
                  <a:lnTo>
                    <a:pt x="3366713" y="3745397"/>
                  </a:lnTo>
                  <a:lnTo>
                    <a:pt x="3363173" y="3746141"/>
                  </a:lnTo>
                  <a:lnTo>
                    <a:pt x="3359948" y="3747544"/>
                  </a:lnTo>
                  <a:lnTo>
                    <a:pt x="3003425" y="3869456"/>
                  </a:lnTo>
                  <a:lnTo>
                    <a:pt x="3003425" y="4122276"/>
                  </a:lnTo>
                  <a:lnTo>
                    <a:pt x="3382963" y="3919088"/>
                  </a:lnTo>
                  <a:lnTo>
                    <a:pt x="3388684" y="3915008"/>
                  </a:lnTo>
                  <a:lnTo>
                    <a:pt x="3393093" y="3909570"/>
                  </a:lnTo>
                  <a:lnTo>
                    <a:pt x="3395929" y="3903065"/>
                  </a:lnTo>
                  <a:lnTo>
                    <a:pt x="3396932" y="3895780"/>
                  </a:lnTo>
                </a:path>
                <a:path w="4942840" h="5567680">
                  <a:moveTo>
                    <a:pt x="4942257" y="4415488"/>
                  </a:moveTo>
                  <a:lnTo>
                    <a:pt x="4573639" y="4746760"/>
                  </a:lnTo>
                  <a:lnTo>
                    <a:pt x="4567723" y="4751650"/>
                  </a:lnTo>
                  <a:lnTo>
                    <a:pt x="4563964" y="4759011"/>
                  </a:lnTo>
                  <a:lnTo>
                    <a:pt x="4563964" y="4767220"/>
                  </a:lnTo>
                  <a:lnTo>
                    <a:pt x="4563964" y="4894797"/>
                  </a:lnTo>
                  <a:lnTo>
                    <a:pt x="4566056" y="4905084"/>
                  </a:lnTo>
                  <a:lnTo>
                    <a:pt x="4571756" y="4913485"/>
                  </a:lnTo>
                  <a:lnTo>
                    <a:pt x="4580198" y="4919149"/>
                  </a:lnTo>
                  <a:lnTo>
                    <a:pt x="4590518" y="4921226"/>
                  </a:lnTo>
                  <a:lnTo>
                    <a:pt x="4596330" y="4921226"/>
                  </a:lnTo>
                  <a:lnTo>
                    <a:pt x="4601586" y="4919404"/>
                  </a:lnTo>
                  <a:lnTo>
                    <a:pt x="4606099" y="4916116"/>
                  </a:lnTo>
                  <a:lnTo>
                    <a:pt x="4942257" y="4683155"/>
                  </a:lnTo>
                </a:path>
                <a:path w="4942840" h="5567680">
                  <a:moveTo>
                    <a:pt x="4942257" y="5326314"/>
                  </a:moveTo>
                  <a:lnTo>
                    <a:pt x="4585796" y="5393284"/>
                  </a:lnTo>
                  <a:lnTo>
                    <a:pt x="4563964" y="5419388"/>
                  </a:lnTo>
                  <a:lnTo>
                    <a:pt x="4563964" y="5541165"/>
                  </a:lnTo>
                  <a:lnTo>
                    <a:pt x="4566105" y="5551393"/>
                  </a:lnTo>
                  <a:lnTo>
                    <a:pt x="4571799" y="5559754"/>
                  </a:lnTo>
                  <a:lnTo>
                    <a:pt x="4580214" y="5565397"/>
                  </a:lnTo>
                  <a:lnTo>
                    <a:pt x="4590518" y="5567468"/>
                  </a:lnTo>
                  <a:lnTo>
                    <a:pt x="4942257" y="5567468"/>
                  </a:lnTo>
                </a:path>
                <a:path w="4942840" h="5567680">
                  <a:moveTo>
                    <a:pt x="4942257" y="4880068"/>
                  </a:moveTo>
                  <a:lnTo>
                    <a:pt x="4577922" y="5075116"/>
                  </a:lnTo>
                  <a:lnTo>
                    <a:pt x="4563964" y="5098414"/>
                  </a:lnTo>
                  <a:lnTo>
                    <a:pt x="4563964" y="5222379"/>
                  </a:lnTo>
                  <a:lnTo>
                    <a:pt x="4566056" y="5232675"/>
                  </a:lnTo>
                  <a:lnTo>
                    <a:pt x="4571756" y="5241074"/>
                  </a:lnTo>
                  <a:lnTo>
                    <a:pt x="4580198" y="5246733"/>
                  </a:lnTo>
                  <a:lnTo>
                    <a:pt x="4590518" y="5248807"/>
                  </a:lnTo>
                  <a:lnTo>
                    <a:pt x="4594183" y="5248807"/>
                  </a:lnTo>
                  <a:lnTo>
                    <a:pt x="4597722" y="5248053"/>
                  </a:lnTo>
                  <a:lnTo>
                    <a:pt x="4600947" y="5246650"/>
                  </a:lnTo>
                  <a:lnTo>
                    <a:pt x="4942257" y="5129943"/>
                  </a:lnTo>
                </a:path>
                <a:path w="4942840" h="5567680">
                  <a:moveTo>
                    <a:pt x="3574822" y="3598334"/>
                  </a:moveTo>
                  <a:lnTo>
                    <a:pt x="4526206" y="3670740"/>
                  </a:lnTo>
                  <a:lnTo>
                    <a:pt x="4526206" y="3426727"/>
                  </a:lnTo>
                  <a:lnTo>
                    <a:pt x="3575565" y="3426727"/>
                  </a:lnTo>
                  <a:lnTo>
                    <a:pt x="3565279" y="3428818"/>
                  </a:lnTo>
                  <a:lnTo>
                    <a:pt x="3556882" y="3434516"/>
                  </a:lnTo>
                  <a:lnTo>
                    <a:pt x="3551222" y="3442952"/>
                  </a:lnTo>
                  <a:lnTo>
                    <a:pt x="3549147" y="3453260"/>
                  </a:lnTo>
                  <a:lnTo>
                    <a:pt x="3549147" y="3572010"/>
                  </a:lnTo>
                  <a:lnTo>
                    <a:pt x="3551149" y="3582151"/>
                  </a:lnTo>
                  <a:lnTo>
                    <a:pt x="3556624" y="3590449"/>
                  </a:lnTo>
                  <a:lnTo>
                    <a:pt x="3564780" y="3596108"/>
                  </a:lnTo>
                  <a:lnTo>
                    <a:pt x="3574822" y="3598334"/>
                  </a:lnTo>
                </a:path>
                <a:path w="4942840" h="5567680">
                  <a:moveTo>
                    <a:pt x="3569994" y="3915759"/>
                  </a:moveTo>
                  <a:lnTo>
                    <a:pt x="4526206" y="4122276"/>
                  </a:lnTo>
                  <a:lnTo>
                    <a:pt x="4526206" y="3869456"/>
                  </a:lnTo>
                  <a:lnTo>
                    <a:pt x="3578256" y="3739471"/>
                  </a:lnTo>
                  <a:lnTo>
                    <a:pt x="3577397" y="3739366"/>
                  </a:lnTo>
                  <a:lnTo>
                    <a:pt x="3576434" y="3739366"/>
                  </a:lnTo>
                  <a:lnTo>
                    <a:pt x="3575565" y="3739366"/>
                  </a:lnTo>
                  <a:lnTo>
                    <a:pt x="3565279" y="3741443"/>
                  </a:lnTo>
                  <a:lnTo>
                    <a:pt x="3556882" y="3747107"/>
                  </a:lnTo>
                  <a:lnTo>
                    <a:pt x="3551222" y="3755507"/>
                  </a:lnTo>
                  <a:lnTo>
                    <a:pt x="3549147" y="3765795"/>
                  </a:lnTo>
                  <a:lnTo>
                    <a:pt x="3549147" y="3889864"/>
                  </a:lnTo>
                  <a:lnTo>
                    <a:pt x="3550727" y="3898893"/>
                  </a:lnTo>
                  <a:lnTo>
                    <a:pt x="3555098" y="3906597"/>
                  </a:lnTo>
                  <a:lnTo>
                    <a:pt x="3561706" y="3912408"/>
                  </a:lnTo>
                  <a:lnTo>
                    <a:pt x="3569994" y="3915759"/>
                  </a:lnTo>
                </a:path>
                <a:path w="4942840" h="5567680">
                  <a:moveTo>
                    <a:pt x="3549147" y="4219770"/>
                  </a:moveTo>
                  <a:lnTo>
                    <a:pt x="4526206" y="4592387"/>
                  </a:lnTo>
                  <a:lnTo>
                    <a:pt x="4526206" y="4321589"/>
                  </a:lnTo>
                  <a:lnTo>
                    <a:pt x="3582978" y="4059021"/>
                  </a:lnTo>
                  <a:lnTo>
                    <a:pt x="3580622" y="4058372"/>
                  </a:lnTo>
                  <a:lnTo>
                    <a:pt x="3578151" y="4057985"/>
                  </a:lnTo>
                  <a:lnTo>
                    <a:pt x="3575565" y="4057985"/>
                  </a:lnTo>
                  <a:lnTo>
                    <a:pt x="3565294" y="4060050"/>
                  </a:lnTo>
                  <a:lnTo>
                    <a:pt x="3556922" y="4065685"/>
                  </a:lnTo>
                  <a:lnTo>
                    <a:pt x="3551266" y="4074051"/>
                  </a:lnTo>
                  <a:lnTo>
                    <a:pt x="3549147" y="4084309"/>
                  </a:lnTo>
                  <a:lnTo>
                    <a:pt x="3549147" y="4219770"/>
                  </a:lnTo>
                </a:path>
                <a:path w="4942840" h="5567680">
                  <a:moveTo>
                    <a:pt x="4910037" y="4247435"/>
                  </a:moveTo>
                  <a:lnTo>
                    <a:pt x="4915953" y="4242545"/>
                  </a:lnTo>
                  <a:lnTo>
                    <a:pt x="4919712" y="4235184"/>
                  </a:lnTo>
                  <a:lnTo>
                    <a:pt x="4919712" y="4226964"/>
                  </a:lnTo>
                  <a:lnTo>
                    <a:pt x="4919712" y="4099397"/>
                  </a:lnTo>
                  <a:lnTo>
                    <a:pt x="4917620" y="4089110"/>
                  </a:lnTo>
                  <a:lnTo>
                    <a:pt x="4911921" y="4080709"/>
                  </a:lnTo>
                  <a:lnTo>
                    <a:pt x="4903479" y="4075045"/>
                  </a:lnTo>
                  <a:lnTo>
                    <a:pt x="4893158" y="4072969"/>
                  </a:lnTo>
                  <a:lnTo>
                    <a:pt x="4887357" y="4072969"/>
                  </a:lnTo>
                  <a:lnTo>
                    <a:pt x="4882101" y="4074801"/>
                  </a:lnTo>
                  <a:lnTo>
                    <a:pt x="4877578" y="4078078"/>
                  </a:lnTo>
                  <a:lnTo>
                    <a:pt x="4526206" y="4321589"/>
                  </a:lnTo>
                  <a:lnTo>
                    <a:pt x="4526206" y="4592387"/>
                  </a:lnTo>
                  <a:lnTo>
                    <a:pt x="4910037" y="4247435"/>
                  </a:lnTo>
                </a:path>
                <a:path w="4942840" h="5567680">
                  <a:moveTo>
                    <a:pt x="4919712" y="3574806"/>
                  </a:moveTo>
                  <a:lnTo>
                    <a:pt x="4919712" y="3453040"/>
                  </a:lnTo>
                  <a:lnTo>
                    <a:pt x="4917576" y="3442810"/>
                  </a:lnTo>
                  <a:lnTo>
                    <a:pt x="4911882" y="3434445"/>
                  </a:lnTo>
                  <a:lnTo>
                    <a:pt x="4903464" y="3428799"/>
                  </a:lnTo>
                  <a:lnTo>
                    <a:pt x="4893158" y="3426727"/>
                  </a:lnTo>
                  <a:lnTo>
                    <a:pt x="4526206" y="3426727"/>
                  </a:lnTo>
                  <a:lnTo>
                    <a:pt x="4526206" y="3670740"/>
                  </a:lnTo>
                  <a:lnTo>
                    <a:pt x="4897881" y="3600910"/>
                  </a:lnTo>
                  <a:lnTo>
                    <a:pt x="4906518" y="3597710"/>
                  </a:lnTo>
                  <a:lnTo>
                    <a:pt x="4913442" y="3591890"/>
                  </a:lnTo>
                  <a:lnTo>
                    <a:pt x="4918043" y="3584054"/>
                  </a:lnTo>
                  <a:lnTo>
                    <a:pt x="4919712" y="3574806"/>
                  </a:lnTo>
                </a:path>
                <a:path w="4942840" h="5567680">
                  <a:moveTo>
                    <a:pt x="4919712" y="3895780"/>
                  </a:moveTo>
                  <a:lnTo>
                    <a:pt x="4919712" y="3771815"/>
                  </a:lnTo>
                  <a:lnTo>
                    <a:pt x="4917620" y="3761521"/>
                  </a:lnTo>
                  <a:lnTo>
                    <a:pt x="4911921" y="3753125"/>
                  </a:lnTo>
                  <a:lnTo>
                    <a:pt x="4903479" y="3747470"/>
                  </a:lnTo>
                  <a:lnTo>
                    <a:pt x="4893158" y="3745397"/>
                  </a:lnTo>
                  <a:lnTo>
                    <a:pt x="4889494" y="3745397"/>
                  </a:lnTo>
                  <a:lnTo>
                    <a:pt x="4885954" y="3746141"/>
                  </a:lnTo>
                  <a:lnTo>
                    <a:pt x="4882729" y="3747544"/>
                  </a:lnTo>
                  <a:lnTo>
                    <a:pt x="4526206" y="3869456"/>
                  </a:lnTo>
                  <a:lnTo>
                    <a:pt x="4526206" y="4122276"/>
                  </a:lnTo>
                  <a:lnTo>
                    <a:pt x="4905755" y="3919088"/>
                  </a:lnTo>
                  <a:lnTo>
                    <a:pt x="4911470" y="3915008"/>
                  </a:lnTo>
                  <a:lnTo>
                    <a:pt x="4915875" y="3909570"/>
                  </a:lnTo>
                  <a:lnTo>
                    <a:pt x="4918710" y="3903065"/>
                  </a:lnTo>
                  <a:lnTo>
                    <a:pt x="4919712" y="3895780"/>
                  </a:lnTo>
                </a:path>
              </a:pathLst>
            </a:custGeom>
            <a:ln w="10387">
              <a:solidFill>
                <a:srgbClr val="FFFFFF"/>
              </a:solidFill>
            </a:ln>
          </p:spPr>
          <p:txBody>
            <a:bodyPr wrap="square" lIns="0" tIns="0" rIns="0" bIns="0" rtlCol="0"/>
            <a:lstStyle/>
            <a:p>
              <a:endParaRPr/>
            </a:p>
          </p:txBody>
        </p:sp>
        <p:sp>
          <p:nvSpPr>
            <p:cNvPr id="9" name="object 9"/>
            <p:cNvSpPr/>
            <p:nvPr/>
          </p:nvSpPr>
          <p:spPr>
            <a:xfrm>
              <a:off x="0" y="5741099"/>
              <a:ext cx="4942840" cy="5567680"/>
            </a:xfrm>
            <a:custGeom>
              <a:avLst/>
              <a:gdLst/>
              <a:ahLst/>
              <a:cxnLst/>
              <a:rect l="l" t="t" r="r" b="b"/>
              <a:pathLst>
                <a:path w="4942840" h="5567680">
                  <a:moveTo>
                    <a:pt x="1367446" y="1969123"/>
                  </a:moveTo>
                  <a:lnTo>
                    <a:pt x="416061" y="1896727"/>
                  </a:lnTo>
                  <a:lnTo>
                    <a:pt x="416061" y="2140730"/>
                  </a:lnTo>
                  <a:lnTo>
                    <a:pt x="1366692" y="2140730"/>
                  </a:lnTo>
                  <a:lnTo>
                    <a:pt x="1376984" y="2138638"/>
                  </a:lnTo>
                  <a:lnTo>
                    <a:pt x="1385384" y="2132941"/>
                  </a:lnTo>
                  <a:lnTo>
                    <a:pt x="1391045" y="2124505"/>
                  </a:lnTo>
                  <a:lnTo>
                    <a:pt x="1393120" y="2114197"/>
                  </a:lnTo>
                  <a:lnTo>
                    <a:pt x="1393120" y="1995457"/>
                  </a:lnTo>
                  <a:lnTo>
                    <a:pt x="1391117" y="1985310"/>
                  </a:lnTo>
                  <a:lnTo>
                    <a:pt x="1385639" y="1977009"/>
                  </a:lnTo>
                  <a:lnTo>
                    <a:pt x="1377483" y="1971348"/>
                  </a:lnTo>
                  <a:lnTo>
                    <a:pt x="1367446" y="1969123"/>
                  </a:lnTo>
                </a:path>
                <a:path w="4942840" h="5567680">
                  <a:moveTo>
                    <a:pt x="1372273" y="1651698"/>
                  </a:moveTo>
                  <a:lnTo>
                    <a:pt x="416061" y="1445181"/>
                  </a:lnTo>
                  <a:lnTo>
                    <a:pt x="416061" y="1698000"/>
                  </a:lnTo>
                  <a:lnTo>
                    <a:pt x="1364001" y="1827986"/>
                  </a:lnTo>
                  <a:lnTo>
                    <a:pt x="1364870" y="1828090"/>
                  </a:lnTo>
                  <a:lnTo>
                    <a:pt x="1365833" y="1828090"/>
                  </a:lnTo>
                  <a:lnTo>
                    <a:pt x="1366692" y="1828090"/>
                  </a:lnTo>
                  <a:lnTo>
                    <a:pt x="1376984" y="1826015"/>
                  </a:lnTo>
                  <a:lnTo>
                    <a:pt x="1385384" y="1820354"/>
                  </a:lnTo>
                  <a:lnTo>
                    <a:pt x="1391045" y="1811954"/>
                  </a:lnTo>
                  <a:lnTo>
                    <a:pt x="1393120" y="1801662"/>
                  </a:lnTo>
                  <a:lnTo>
                    <a:pt x="1393120" y="1677603"/>
                  </a:lnTo>
                  <a:lnTo>
                    <a:pt x="1391540" y="1668568"/>
                  </a:lnTo>
                  <a:lnTo>
                    <a:pt x="1387169" y="1660861"/>
                  </a:lnTo>
                  <a:lnTo>
                    <a:pt x="1380562" y="1655049"/>
                  </a:lnTo>
                  <a:lnTo>
                    <a:pt x="1372273" y="1651698"/>
                  </a:lnTo>
                </a:path>
                <a:path w="4942840" h="5567680">
                  <a:moveTo>
                    <a:pt x="1393120" y="1347686"/>
                  </a:moveTo>
                  <a:lnTo>
                    <a:pt x="416061" y="975069"/>
                  </a:lnTo>
                  <a:lnTo>
                    <a:pt x="416061" y="1245867"/>
                  </a:lnTo>
                  <a:lnTo>
                    <a:pt x="1359279" y="1508446"/>
                  </a:lnTo>
                  <a:lnTo>
                    <a:pt x="1361645" y="1509095"/>
                  </a:lnTo>
                  <a:lnTo>
                    <a:pt x="1364106" y="1509472"/>
                  </a:lnTo>
                  <a:lnTo>
                    <a:pt x="1366692" y="1509472"/>
                  </a:lnTo>
                  <a:lnTo>
                    <a:pt x="1376968" y="1507407"/>
                  </a:lnTo>
                  <a:lnTo>
                    <a:pt x="1385341" y="1501772"/>
                  </a:lnTo>
                  <a:lnTo>
                    <a:pt x="1390997" y="1493406"/>
                  </a:lnTo>
                  <a:lnTo>
                    <a:pt x="1393120" y="1483148"/>
                  </a:lnTo>
                  <a:lnTo>
                    <a:pt x="1393120" y="1347686"/>
                  </a:lnTo>
                </a:path>
                <a:path w="4942840" h="5567680">
                  <a:moveTo>
                    <a:pt x="32220" y="1320022"/>
                  </a:moveTo>
                  <a:lnTo>
                    <a:pt x="26303" y="1324912"/>
                  </a:lnTo>
                  <a:lnTo>
                    <a:pt x="22544" y="1332273"/>
                  </a:lnTo>
                  <a:lnTo>
                    <a:pt x="22544" y="1340493"/>
                  </a:lnTo>
                  <a:lnTo>
                    <a:pt x="22544" y="1468060"/>
                  </a:lnTo>
                  <a:lnTo>
                    <a:pt x="24636" y="1478351"/>
                  </a:lnTo>
                  <a:lnTo>
                    <a:pt x="30336" y="1486751"/>
                  </a:lnTo>
                  <a:lnTo>
                    <a:pt x="38778" y="1492413"/>
                  </a:lnTo>
                  <a:lnTo>
                    <a:pt x="49099" y="1494488"/>
                  </a:lnTo>
                  <a:lnTo>
                    <a:pt x="54899" y="1494488"/>
                  </a:lnTo>
                  <a:lnTo>
                    <a:pt x="60166" y="1492666"/>
                  </a:lnTo>
                  <a:lnTo>
                    <a:pt x="64679" y="1489378"/>
                  </a:lnTo>
                  <a:lnTo>
                    <a:pt x="416061" y="1245867"/>
                  </a:lnTo>
                  <a:lnTo>
                    <a:pt x="416061" y="975069"/>
                  </a:lnTo>
                  <a:lnTo>
                    <a:pt x="32220" y="1320022"/>
                  </a:lnTo>
                </a:path>
                <a:path w="4942840" h="5567680">
                  <a:moveTo>
                    <a:pt x="22544" y="1992651"/>
                  </a:moveTo>
                  <a:lnTo>
                    <a:pt x="22544" y="2114417"/>
                  </a:lnTo>
                  <a:lnTo>
                    <a:pt x="24685" y="2124646"/>
                  </a:lnTo>
                  <a:lnTo>
                    <a:pt x="30379" y="2133012"/>
                  </a:lnTo>
                  <a:lnTo>
                    <a:pt x="38795" y="2138658"/>
                  </a:lnTo>
                  <a:lnTo>
                    <a:pt x="49099" y="2140730"/>
                  </a:lnTo>
                  <a:lnTo>
                    <a:pt x="416061" y="2140730"/>
                  </a:lnTo>
                  <a:lnTo>
                    <a:pt x="416061" y="1896727"/>
                  </a:lnTo>
                  <a:lnTo>
                    <a:pt x="44376" y="1966547"/>
                  </a:lnTo>
                  <a:lnTo>
                    <a:pt x="35739" y="1969748"/>
                  </a:lnTo>
                  <a:lnTo>
                    <a:pt x="28815" y="1975570"/>
                  </a:lnTo>
                  <a:lnTo>
                    <a:pt x="24214" y="1983407"/>
                  </a:lnTo>
                  <a:lnTo>
                    <a:pt x="22544" y="1992651"/>
                  </a:lnTo>
                </a:path>
                <a:path w="4942840" h="5567680">
                  <a:moveTo>
                    <a:pt x="22544" y="1671676"/>
                  </a:moveTo>
                  <a:lnTo>
                    <a:pt x="22544" y="1795641"/>
                  </a:lnTo>
                  <a:lnTo>
                    <a:pt x="24636" y="1805937"/>
                  </a:lnTo>
                  <a:lnTo>
                    <a:pt x="30336" y="1814337"/>
                  </a:lnTo>
                  <a:lnTo>
                    <a:pt x="38778" y="1819996"/>
                  </a:lnTo>
                  <a:lnTo>
                    <a:pt x="49099" y="1822070"/>
                  </a:lnTo>
                  <a:lnTo>
                    <a:pt x="52763" y="1822070"/>
                  </a:lnTo>
                  <a:lnTo>
                    <a:pt x="56303" y="1821316"/>
                  </a:lnTo>
                  <a:lnTo>
                    <a:pt x="59528" y="1819913"/>
                  </a:lnTo>
                  <a:lnTo>
                    <a:pt x="416061" y="1698000"/>
                  </a:lnTo>
                  <a:lnTo>
                    <a:pt x="416061" y="1445181"/>
                  </a:lnTo>
                  <a:lnTo>
                    <a:pt x="36502" y="1648368"/>
                  </a:lnTo>
                  <a:lnTo>
                    <a:pt x="30787" y="1652449"/>
                  </a:lnTo>
                  <a:lnTo>
                    <a:pt x="26382" y="1657886"/>
                  </a:lnTo>
                  <a:lnTo>
                    <a:pt x="23547" y="1664392"/>
                  </a:lnTo>
                  <a:lnTo>
                    <a:pt x="22544" y="1671676"/>
                  </a:lnTo>
                </a:path>
                <a:path w="4942840" h="5567680">
                  <a:moveTo>
                    <a:pt x="0" y="1151978"/>
                  </a:moveTo>
                  <a:lnTo>
                    <a:pt x="368618" y="820697"/>
                  </a:lnTo>
                  <a:lnTo>
                    <a:pt x="374534" y="815807"/>
                  </a:lnTo>
                  <a:lnTo>
                    <a:pt x="378293" y="808446"/>
                  </a:lnTo>
                  <a:lnTo>
                    <a:pt x="378293" y="800226"/>
                  </a:lnTo>
                  <a:lnTo>
                    <a:pt x="378293" y="672660"/>
                  </a:lnTo>
                  <a:lnTo>
                    <a:pt x="376201" y="662368"/>
                  </a:lnTo>
                  <a:lnTo>
                    <a:pt x="370501" y="653968"/>
                  </a:lnTo>
                  <a:lnTo>
                    <a:pt x="362059" y="648306"/>
                  </a:lnTo>
                  <a:lnTo>
                    <a:pt x="351739" y="646231"/>
                  </a:lnTo>
                  <a:lnTo>
                    <a:pt x="345938" y="646231"/>
                  </a:lnTo>
                  <a:lnTo>
                    <a:pt x="340671" y="648053"/>
                  </a:lnTo>
                  <a:lnTo>
                    <a:pt x="336158" y="651341"/>
                  </a:lnTo>
                  <a:lnTo>
                    <a:pt x="0" y="884309"/>
                  </a:lnTo>
                </a:path>
                <a:path w="4942840" h="5567680">
                  <a:moveTo>
                    <a:pt x="0" y="241144"/>
                  </a:moveTo>
                  <a:lnTo>
                    <a:pt x="356461" y="174172"/>
                  </a:lnTo>
                  <a:lnTo>
                    <a:pt x="378293" y="148068"/>
                  </a:lnTo>
                  <a:lnTo>
                    <a:pt x="378293" y="26302"/>
                  </a:lnTo>
                  <a:lnTo>
                    <a:pt x="376157" y="16074"/>
                  </a:lnTo>
                  <a:lnTo>
                    <a:pt x="370462" y="7713"/>
                  </a:lnTo>
                  <a:lnTo>
                    <a:pt x="362044" y="2070"/>
                  </a:lnTo>
                  <a:lnTo>
                    <a:pt x="351739" y="0"/>
                  </a:lnTo>
                  <a:lnTo>
                    <a:pt x="0" y="0"/>
                  </a:lnTo>
                </a:path>
                <a:path w="4942840" h="5567680">
                  <a:moveTo>
                    <a:pt x="0" y="687394"/>
                  </a:moveTo>
                  <a:lnTo>
                    <a:pt x="364335" y="492351"/>
                  </a:lnTo>
                  <a:lnTo>
                    <a:pt x="378293" y="469043"/>
                  </a:lnTo>
                  <a:lnTo>
                    <a:pt x="378293" y="345078"/>
                  </a:lnTo>
                  <a:lnTo>
                    <a:pt x="376201" y="334782"/>
                  </a:lnTo>
                  <a:lnTo>
                    <a:pt x="370501" y="326382"/>
                  </a:lnTo>
                  <a:lnTo>
                    <a:pt x="362059" y="320723"/>
                  </a:lnTo>
                  <a:lnTo>
                    <a:pt x="351739" y="318649"/>
                  </a:lnTo>
                  <a:lnTo>
                    <a:pt x="348074" y="318649"/>
                  </a:lnTo>
                  <a:lnTo>
                    <a:pt x="344535" y="319403"/>
                  </a:lnTo>
                  <a:lnTo>
                    <a:pt x="341310" y="320806"/>
                  </a:lnTo>
                  <a:lnTo>
                    <a:pt x="0" y="437517"/>
                  </a:lnTo>
                </a:path>
                <a:path w="4942840" h="5567680">
                  <a:moveTo>
                    <a:pt x="2890227" y="1969123"/>
                  </a:moveTo>
                  <a:lnTo>
                    <a:pt x="1938842" y="1896727"/>
                  </a:lnTo>
                  <a:lnTo>
                    <a:pt x="1938842" y="2140730"/>
                  </a:lnTo>
                  <a:lnTo>
                    <a:pt x="2889473" y="2140730"/>
                  </a:lnTo>
                  <a:lnTo>
                    <a:pt x="2899765" y="2138638"/>
                  </a:lnTo>
                  <a:lnTo>
                    <a:pt x="2908165" y="2132941"/>
                  </a:lnTo>
                  <a:lnTo>
                    <a:pt x="2913826" y="2124505"/>
                  </a:lnTo>
                  <a:lnTo>
                    <a:pt x="2915901" y="2114197"/>
                  </a:lnTo>
                  <a:lnTo>
                    <a:pt x="2915901" y="1995457"/>
                  </a:lnTo>
                  <a:lnTo>
                    <a:pt x="2913898" y="1985310"/>
                  </a:lnTo>
                  <a:lnTo>
                    <a:pt x="2908420" y="1977009"/>
                  </a:lnTo>
                  <a:lnTo>
                    <a:pt x="2900264" y="1971348"/>
                  </a:lnTo>
                  <a:lnTo>
                    <a:pt x="2890227" y="1969123"/>
                  </a:lnTo>
                </a:path>
                <a:path w="4942840" h="5567680">
                  <a:moveTo>
                    <a:pt x="2895054" y="1651698"/>
                  </a:moveTo>
                  <a:lnTo>
                    <a:pt x="1938842" y="1445181"/>
                  </a:lnTo>
                  <a:lnTo>
                    <a:pt x="1938842" y="1698000"/>
                  </a:lnTo>
                  <a:lnTo>
                    <a:pt x="2886792" y="1827986"/>
                  </a:lnTo>
                  <a:lnTo>
                    <a:pt x="2887651" y="1828090"/>
                  </a:lnTo>
                  <a:lnTo>
                    <a:pt x="2888614" y="1828090"/>
                  </a:lnTo>
                  <a:lnTo>
                    <a:pt x="2889473" y="1828090"/>
                  </a:lnTo>
                  <a:lnTo>
                    <a:pt x="2899765" y="1826015"/>
                  </a:lnTo>
                  <a:lnTo>
                    <a:pt x="2908165" y="1820354"/>
                  </a:lnTo>
                  <a:lnTo>
                    <a:pt x="2913826" y="1811954"/>
                  </a:lnTo>
                  <a:lnTo>
                    <a:pt x="2915901" y="1801662"/>
                  </a:lnTo>
                  <a:lnTo>
                    <a:pt x="2915901" y="1677603"/>
                  </a:lnTo>
                  <a:lnTo>
                    <a:pt x="2914321" y="1668568"/>
                  </a:lnTo>
                  <a:lnTo>
                    <a:pt x="2909950" y="1660861"/>
                  </a:lnTo>
                  <a:lnTo>
                    <a:pt x="2903343" y="1655049"/>
                  </a:lnTo>
                  <a:lnTo>
                    <a:pt x="2895054" y="1651698"/>
                  </a:lnTo>
                </a:path>
                <a:path w="4942840" h="5567680">
                  <a:moveTo>
                    <a:pt x="2915901" y="1347686"/>
                  </a:moveTo>
                  <a:lnTo>
                    <a:pt x="1938842" y="975069"/>
                  </a:lnTo>
                  <a:lnTo>
                    <a:pt x="1938842" y="1245867"/>
                  </a:lnTo>
                  <a:lnTo>
                    <a:pt x="2882059" y="1508446"/>
                  </a:lnTo>
                  <a:lnTo>
                    <a:pt x="2884426" y="1509095"/>
                  </a:lnTo>
                  <a:lnTo>
                    <a:pt x="2886887" y="1509472"/>
                  </a:lnTo>
                  <a:lnTo>
                    <a:pt x="2889473" y="1509472"/>
                  </a:lnTo>
                  <a:lnTo>
                    <a:pt x="2899748" y="1507407"/>
                  </a:lnTo>
                  <a:lnTo>
                    <a:pt x="2908121" y="1501772"/>
                  </a:lnTo>
                  <a:lnTo>
                    <a:pt x="2913777" y="1493406"/>
                  </a:lnTo>
                  <a:lnTo>
                    <a:pt x="2915901" y="1483148"/>
                  </a:lnTo>
                  <a:lnTo>
                    <a:pt x="2915901" y="1347686"/>
                  </a:lnTo>
                </a:path>
                <a:path w="4942840" h="5567680">
                  <a:moveTo>
                    <a:pt x="1555000" y="1320022"/>
                  </a:moveTo>
                  <a:lnTo>
                    <a:pt x="1549084" y="1324912"/>
                  </a:lnTo>
                  <a:lnTo>
                    <a:pt x="1545325" y="1332273"/>
                  </a:lnTo>
                  <a:lnTo>
                    <a:pt x="1545325" y="1340493"/>
                  </a:lnTo>
                  <a:lnTo>
                    <a:pt x="1545325" y="1468060"/>
                  </a:lnTo>
                  <a:lnTo>
                    <a:pt x="1547417" y="1478351"/>
                  </a:lnTo>
                  <a:lnTo>
                    <a:pt x="1553118" y="1486751"/>
                  </a:lnTo>
                  <a:lnTo>
                    <a:pt x="1561564" y="1492413"/>
                  </a:lnTo>
                  <a:lnTo>
                    <a:pt x="1571890" y="1494488"/>
                  </a:lnTo>
                  <a:lnTo>
                    <a:pt x="1577680" y="1494488"/>
                  </a:lnTo>
                  <a:lnTo>
                    <a:pt x="1582947" y="1492666"/>
                  </a:lnTo>
                  <a:lnTo>
                    <a:pt x="1587460" y="1489378"/>
                  </a:lnTo>
                  <a:lnTo>
                    <a:pt x="1938842" y="1245867"/>
                  </a:lnTo>
                  <a:lnTo>
                    <a:pt x="1938842" y="975069"/>
                  </a:lnTo>
                  <a:lnTo>
                    <a:pt x="1555000" y="1320022"/>
                  </a:lnTo>
                </a:path>
                <a:path w="4942840" h="5567680">
                  <a:moveTo>
                    <a:pt x="1545325" y="1992651"/>
                  </a:moveTo>
                  <a:lnTo>
                    <a:pt x="1545325" y="2114417"/>
                  </a:lnTo>
                  <a:lnTo>
                    <a:pt x="1547466" y="2124646"/>
                  </a:lnTo>
                  <a:lnTo>
                    <a:pt x="1553161" y="2133012"/>
                  </a:lnTo>
                  <a:lnTo>
                    <a:pt x="1561580" y="2138658"/>
                  </a:lnTo>
                  <a:lnTo>
                    <a:pt x="1571890" y="2140730"/>
                  </a:lnTo>
                  <a:lnTo>
                    <a:pt x="1938842" y="2140730"/>
                  </a:lnTo>
                  <a:lnTo>
                    <a:pt x="1938842" y="1896727"/>
                  </a:lnTo>
                  <a:lnTo>
                    <a:pt x="1567157" y="1966547"/>
                  </a:lnTo>
                  <a:lnTo>
                    <a:pt x="1558524" y="1969748"/>
                  </a:lnTo>
                  <a:lnTo>
                    <a:pt x="1551600" y="1975570"/>
                  </a:lnTo>
                  <a:lnTo>
                    <a:pt x="1546996" y="1983407"/>
                  </a:lnTo>
                  <a:lnTo>
                    <a:pt x="1545325" y="1992651"/>
                  </a:lnTo>
                </a:path>
                <a:path w="4942840" h="5567680">
                  <a:moveTo>
                    <a:pt x="1545325" y="1671676"/>
                  </a:moveTo>
                  <a:lnTo>
                    <a:pt x="1545325" y="1795641"/>
                  </a:lnTo>
                  <a:lnTo>
                    <a:pt x="1547417" y="1805937"/>
                  </a:lnTo>
                  <a:lnTo>
                    <a:pt x="1553118" y="1814337"/>
                  </a:lnTo>
                  <a:lnTo>
                    <a:pt x="1561564" y="1819996"/>
                  </a:lnTo>
                  <a:lnTo>
                    <a:pt x="1571890" y="1822070"/>
                  </a:lnTo>
                  <a:lnTo>
                    <a:pt x="1575544" y="1822070"/>
                  </a:lnTo>
                  <a:lnTo>
                    <a:pt x="1579083" y="1821316"/>
                  </a:lnTo>
                  <a:lnTo>
                    <a:pt x="1582308" y="1819913"/>
                  </a:lnTo>
                  <a:lnTo>
                    <a:pt x="1938842" y="1698000"/>
                  </a:lnTo>
                  <a:lnTo>
                    <a:pt x="1938842" y="1445181"/>
                  </a:lnTo>
                  <a:lnTo>
                    <a:pt x="1559293" y="1648368"/>
                  </a:lnTo>
                  <a:lnTo>
                    <a:pt x="1553577" y="1652449"/>
                  </a:lnTo>
                  <a:lnTo>
                    <a:pt x="1549168" y="1657886"/>
                  </a:lnTo>
                  <a:lnTo>
                    <a:pt x="1546330" y="1664392"/>
                  </a:lnTo>
                  <a:lnTo>
                    <a:pt x="1545325" y="1671676"/>
                  </a:lnTo>
                </a:path>
                <a:path w="4942840" h="5567680">
                  <a:moveTo>
                    <a:pt x="556183" y="171596"/>
                  </a:moveTo>
                  <a:lnTo>
                    <a:pt x="1507567" y="244003"/>
                  </a:lnTo>
                  <a:lnTo>
                    <a:pt x="1507567" y="0"/>
                  </a:lnTo>
                  <a:lnTo>
                    <a:pt x="556926" y="0"/>
                  </a:lnTo>
                  <a:lnTo>
                    <a:pt x="546639" y="2091"/>
                  </a:lnTo>
                  <a:lnTo>
                    <a:pt x="538238" y="7787"/>
                  </a:lnTo>
                  <a:lnTo>
                    <a:pt x="532574" y="16220"/>
                  </a:lnTo>
                  <a:lnTo>
                    <a:pt x="530498" y="26522"/>
                  </a:lnTo>
                  <a:lnTo>
                    <a:pt x="530498" y="145273"/>
                  </a:lnTo>
                  <a:lnTo>
                    <a:pt x="532501" y="155414"/>
                  </a:lnTo>
                  <a:lnTo>
                    <a:pt x="537980" y="163712"/>
                  </a:lnTo>
                  <a:lnTo>
                    <a:pt x="546140" y="169371"/>
                  </a:lnTo>
                  <a:lnTo>
                    <a:pt x="556183" y="171596"/>
                  </a:lnTo>
                </a:path>
                <a:path w="4942840" h="5567680">
                  <a:moveTo>
                    <a:pt x="551356" y="489021"/>
                  </a:moveTo>
                  <a:lnTo>
                    <a:pt x="1507567" y="695539"/>
                  </a:lnTo>
                  <a:lnTo>
                    <a:pt x="1507567" y="442719"/>
                  </a:lnTo>
                  <a:lnTo>
                    <a:pt x="559617" y="312733"/>
                  </a:lnTo>
                  <a:lnTo>
                    <a:pt x="558758" y="312629"/>
                  </a:lnTo>
                  <a:lnTo>
                    <a:pt x="557795" y="312629"/>
                  </a:lnTo>
                  <a:lnTo>
                    <a:pt x="556926" y="312629"/>
                  </a:lnTo>
                  <a:lnTo>
                    <a:pt x="546639" y="314704"/>
                  </a:lnTo>
                  <a:lnTo>
                    <a:pt x="538238" y="320365"/>
                  </a:lnTo>
                  <a:lnTo>
                    <a:pt x="532574" y="328766"/>
                  </a:lnTo>
                  <a:lnTo>
                    <a:pt x="530498" y="339057"/>
                  </a:lnTo>
                  <a:lnTo>
                    <a:pt x="530498" y="463116"/>
                  </a:lnTo>
                  <a:lnTo>
                    <a:pt x="532079" y="472151"/>
                  </a:lnTo>
                  <a:lnTo>
                    <a:pt x="536454" y="479858"/>
                  </a:lnTo>
                  <a:lnTo>
                    <a:pt x="543065" y="485670"/>
                  </a:lnTo>
                  <a:lnTo>
                    <a:pt x="551356" y="489021"/>
                  </a:lnTo>
                </a:path>
                <a:path w="4942840" h="5567680">
                  <a:moveTo>
                    <a:pt x="530498" y="793033"/>
                  </a:moveTo>
                  <a:lnTo>
                    <a:pt x="1507567" y="1165650"/>
                  </a:lnTo>
                  <a:lnTo>
                    <a:pt x="1507567" y="894852"/>
                  </a:lnTo>
                  <a:lnTo>
                    <a:pt x="564339" y="632284"/>
                  </a:lnTo>
                  <a:lnTo>
                    <a:pt x="561983" y="631624"/>
                  </a:lnTo>
                  <a:lnTo>
                    <a:pt x="559512" y="631237"/>
                  </a:lnTo>
                  <a:lnTo>
                    <a:pt x="556926" y="631237"/>
                  </a:lnTo>
                  <a:lnTo>
                    <a:pt x="546655" y="633303"/>
                  </a:lnTo>
                  <a:lnTo>
                    <a:pt x="538281" y="638942"/>
                  </a:lnTo>
                  <a:lnTo>
                    <a:pt x="532623" y="647312"/>
                  </a:lnTo>
                  <a:lnTo>
                    <a:pt x="530498" y="657571"/>
                  </a:lnTo>
                  <a:lnTo>
                    <a:pt x="530498" y="793033"/>
                  </a:lnTo>
                </a:path>
                <a:path w="4942840" h="5567680">
                  <a:moveTo>
                    <a:pt x="1891409" y="820697"/>
                  </a:moveTo>
                  <a:lnTo>
                    <a:pt x="1897315" y="815807"/>
                  </a:lnTo>
                  <a:lnTo>
                    <a:pt x="1901074" y="808446"/>
                  </a:lnTo>
                  <a:lnTo>
                    <a:pt x="1901074" y="800226"/>
                  </a:lnTo>
                  <a:lnTo>
                    <a:pt x="1901074" y="672660"/>
                  </a:lnTo>
                  <a:lnTo>
                    <a:pt x="1898982" y="662368"/>
                  </a:lnTo>
                  <a:lnTo>
                    <a:pt x="1893282" y="653968"/>
                  </a:lnTo>
                  <a:lnTo>
                    <a:pt x="1884840" y="648306"/>
                  </a:lnTo>
                  <a:lnTo>
                    <a:pt x="1874519" y="646231"/>
                  </a:lnTo>
                  <a:lnTo>
                    <a:pt x="1868719" y="646231"/>
                  </a:lnTo>
                  <a:lnTo>
                    <a:pt x="1863452" y="648053"/>
                  </a:lnTo>
                  <a:lnTo>
                    <a:pt x="1858939" y="651341"/>
                  </a:lnTo>
                  <a:lnTo>
                    <a:pt x="1507567" y="894852"/>
                  </a:lnTo>
                  <a:lnTo>
                    <a:pt x="1507567" y="1165650"/>
                  </a:lnTo>
                  <a:lnTo>
                    <a:pt x="1891409" y="820697"/>
                  </a:lnTo>
                </a:path>
                <a:path w="4942840" h="5567680">
                  <a:moveTo>
                    <a:pt x="1901074" y="148068"/>
                  </a:moveTo>
                  <a:lnTo>
                    <a:pt x="1901074" y="26302"/>
                  </a:lnTo>
                  <a:lnTo>
                    <a:pt x="1898937" y="16074"/>
                  </a:lnTo>
                  <a:lnTo>
                    <a:pt x="1893243" y="7713"/>
                  </a:lnTo>
                  <a:lnTo>
                    <a:pt x="1884825" y="2070"/>
                  </a:lnTo>
                  <a:lnTo>
                    <a:pt x="1874519" y="0"/>
                  </a:lnTo>
                  <a:lnTo>
                    <a:pt x="1507567" y="0"/>
                  </a:lnTo>
                  <a:lnTo>
                    <a:pt x="1507567" y="244003"/>
                  </a:lnTo>
                  <a:lnTo>
                    <a:pt x="1879242" y="174172"/>
                  </a:lnTo>
                  <a:lnTo>
                    <a:pt x="1887879" y="170973"/>
                  </a:lnTo>
                  <a:lnTo>
                    <a:pt x="1894803" y="165153"/>
                  </a:lnTo>
                  <a:lnTo>
                    <a:pt x="1899404" y="157317"/>
                  </a:lnTo>
                  <a:lnTo>
                    <a:pt x="1901074" y="148068"/>
                  </a:lnTo>
                </a:path>
                <a:path w="4942840" h="5567680">
                  <a:moveTo>
                    <a:pt x="1901074" y="469043"/>
                  </a:moveTo>
                  <a:lnTo>
                    <a:pt x="1901074" y="345078"/>
                  </a:lnTo>
                  <a:lnTo>
                    <a:pt x="1898982" y="334782"/>
                  </a:lnTo>
                  <a:lnTo>
                    <a:pt x="1893282" y="326382"/>
                  </a:lnTo>
                  <a:lnTo>
                    <a:pt x="1884840" y="320723"/>
                  </a:lnTo>
                  <a:lnTo>
                    <a:pt x="1874519" y="318649"/>
                  </a:lnTo>
                  <a:lnTo>
                    <a:pt x="1870865" y="318649"/>
                  </a:lnTo>
                  <a:lnTo>
                    <a:pt x="1867326" y="319403"/>
                  </a:lnTo>
                  <a:lnTo>
                    <a:pt x="1864090" y="320806"/>
                  </a:lnTo>
                  <a:lnTo>
                    <a:pt x="1507567" y="442719"/>
                  </a:lnTo>
                  <a:lnTo>
                    <a:pt x="1507567" y="695539"/>
                  </a:lnTo>
                  <a:lnTo>
                    <a:pt x="1887116" y="492351"/>
                  </a:lnTo>
                  <a:lnTo>
                    <a:pt x="1892831" y="488270"/>
                  </a:lnTo>
                  <a:lnTo>
                    <a:pt x="1897236" y="482833"/>
                  </a:lnTo>
                  <a:lnTo>
                    <a:pt x="1900071" y="476328"/>
                  </a:lnTo>
                  <a:lnTo>
                    <a:pt x="1901074" y="469043"/>
                  </a:lnTo>
                </a:path>
                <a:path w="4942840" h="5567680">
                  <a:moveTo>
                    <a:pt x="1367446" y="4283492"/>
                  </a:moveTo>
                  <a:lnTo>
                    <a:pt x="416061" y="4211086"/>
                  </a:lnTo>
                  <a:lnTo>
                    <a:pt x="416061" y="4455099"/>
                  </a:lnTo>
                  <a:lnTo>
                    <a:pt x="1366692" y="4455099"/>
                  </a:lnTo>
                  <a:lnTo>
                    <a:pt x="1376984" y="4453008"/>
                  </a:lnTo>
                  <a:lnTo>
                    <a:pt x="1385384" y="4447310"/>
                  </a:lnTo>
                  <a:lnTo>
                    <a:pt x="1391045" y="4438874"/>
                  </a:lnTo>
                  <a:lnTo>
                    <a:pt x="1393120" y="4428566"/>
                  </a:lnTo>
                  <a:lnTo>
                    <a:pt x="1393120" y="4309816"/>
                  </a:lnTo>
                  <a:lnTo>
                    <a:pt x="1391117" y="4299675"/>
                  </a:lnTo>
                  <a:lnTo>
                    <a:pt x="1385639" y="4291377"/>
                  </a:lnTo>
                  <a:lnTo>
                    <a:pt x="1377483" y="4285718"/>
                  </a:lnTo>
                  <a:lnTo>
                    <a:pt x="1367446" y="4283492"/>
                  </a:lnTo>
                </a:path>
                <a:path w="4942840" h="5567680">
                  <a:moveTo>
                    <a:pt x="1372273" y="3966067"/>
                  </a:moveTo>
                  <a:lnTo>
                    <a:pt x="416061" y="3759550"/>
                  </a:lnTo>
                  <a:lnTo>
                    <a:pt x="416061" y="4012369"/>
                  </a:lnTo>
                  <a:lnTo>
                    <a:pt x="1364001" y="4142355"/>
                  </a:lnTo>
                  <a:lnTo>
                    <a:pt x="1364870" y="4142460"/>
                  </a:lnTo>
                  <a:lnTo>
                    <a:pt x="1365833" y="4142460"/>
                  </a:lnTo>
                  <a:lnTo>
                    <a:pt x="1366692" y="4142460"/>
                  </a:lnTo>
                  <a:lnTo>
                    <a:pt x="1376984" y="4140383"/>
                  </a:lnTo>
                  <a:lnTo>
                    <a:pt x="1385384" y="4134719"/>
                  </a:lnTo>
                  <a:lnTo>
                    <a:pt x="1391045" y="4126319"/>
                  </a:lnTo>
                  <a:lnTo>
                    <a:pt x="1393120" y="4116031"/>
                  </a:lnTo>
                  <a:lnTo>
                    <a:pt x="1393120" y="3991962"/>
                  </a:lnTo>
                  <a:lnTo>
                    <a:pt x="1391540" y="3982933"/>
                  </a:lnTo>
                  <a:lnTo>
                    <a:pt x="1387169" y="3975229"/>
                  </a:lnTo>
                  <a:lnTo>
                    <a:pt x="1380562" y="3969418"/>
                  </a:lnTo>
                  <a:lnTo>
                    <a:pt x="1372273" y="3966067"/>
                  </a:lnTo>
                </a:path>
                <a:path w="4942840" h="5567680">
                  <a:moveTo>
                    <a:pt x="1393120" y="3662056"/>
                  </a:moveTo>
                  <a:lnTo>
                    <a:pt x="416061" y="3289428"/>
                  </a:lnTo>
                  <a:lnTo>
                    <a:pt x="416061" y="3560237"/>
                  </a:lnTo>
                  <a:lnTo>
                    <a:pt x="1359279" y="3822805"/>
                  </a:lnTo>
                  <a:lnTo>
                    <a:pt x="1361645" y="3823454"/>
                  </a:lnTo>
                  <a:lnTo>
                    <a:pt x="1364106" y="3823841"/>
                  </a:lnTo>
                  <a:lnTo>
                    <a:pt x="1366692" y="3823841"/>
                  </a:lnTo>
                  <a:lnTo>
                    <a:pt x="1376968" y="3821776"/>
                  </a:lnTo>
                  <a:lnTo>
                    <a:pt x="1385341" y="3816141"/>
                  </a:lnTo>
                  <a:lnTo>
                    <a:pt x="1390997" y="3807775"/>
                  </a:lnTo>
                  <a:lnTo>
                    <a:pt x="1393120" y="3797517"/>
                  </a:lnTo>
                  <a:lnTo>
                    <a:pt x="1393120" y="3662056"/>
                  </a:lnTo>
                </a:path>
                <a:path w="4942840" h="5567680">
                  <a:moveTo>
                    <a:pt x="32220" y="3634391"/>
                  </a:moveTo>
                  <a:lnTo>
                    <a:pt x="26303" y="3639281"/>
                  </a:lnTo>
                  <a:lnTo>
                    <a:pt x="22544" y="3646642"/>
                  </a:lnTo>
                  <a:lnTo>
                    <a:pt x="22544" y="3654862"/>
                  </a:lnTo>
                  <a:lnTo>
                    <a:pt x="22544" y="3782429"/>
                  </a:lnTo>
                  <a:lnTo>
                    <a:pt x="24636" y="3792716"/>
                  </a:lnTo>
                  <a:lnTo>
                    <a:pt x="30336" y="3801117"/>
                  </a:lnTo>
                  <a:lnTo>
                    <a:pt x="38778" y="3806781"/>
                  </a:lnTo>
                  <a:lnTo>
                    <a:pt x="49099" y="3808857"/>
                  </a:lnTo>
                  <a:lnTo>
                    <a:pt x="54899" y="3808857"/>
                  </a:lnTo>
                  <a:lnTo>
                    <a:pt x="60166" y="3807025"/>
                  </a:lnTo>
                  <a:lnTo>
                    <a:pt x="64679" y="3803748"/>
                  </a:lnTo>
                  <a:lnTo>
                    <a:pt x="416061" y="3560237"/>
                  </a:lnTo>
                  <a:lnTo>
                    <a:pt x="416061" y="3289428"/>
                  </a:lnTo>
                  <a:lnTo>
                    <a:pt x="32220" y="3634391"/>
                  </a:lnTo>
                </a:path>
                <a:path w="4942840" h="5567680">
                  <a:moveTo>
                    <a:pt x="22544" y="4307020"/>
                  </a:moveTo>
                  <a:lnTo>
                    <a:pt x="22544" y="4428786"/>
                  </a:lnTo>
                  <a:lnTo>
                    <a:pt x="24685" y="4439016"/>
                  </a:lnTo>
                  <a:lnTo>
                    <a:pt x="30379" y="4447381"/>
                  </a:lnTo>
                  <a:lnTo>
                    <a:pt x="38795" y="4453027"/>
                  </a:lnTo>
                  <a:lnTo>
                    <a:pt x="49099" y="4455099"/>
                  </a:lnTo>
                  <a:lnTo>
                    <a:pt x="416061" y="4455099"/>
                  </a:lnTo>
                  <a:lnTo>
                    <a:pt x="416061" y="4211086"/>
                  </a:lnTo>
                  <a:lnTo>
                    <a:pt x="44376" y="4280916"/>
                  </a:lnTo>
                  <a:lnTo>
                    <a:pt x="35739" y="4284116"/>
                  </a:lnTo>
                  <a:lnTo>
                    <a:pt x="28815" y="4289936"/>
                  </a:lnTo>
                  <a:lnTo>
                    <a:pt x="24214" y="4297772"/>
                  </a:lnTo>
                  <a:lnTo>
                    <a:pt x="22544" y="4307020"/>
                  </a:lnTo>
                </a:path>
                <a:path w="4942840" h="5567680">
                  <a:moveTo>
                    <a:pt x="22544" y="3986046"/>
                  </a:moveTo>
                  <a:lnTo>
                    <a:pt x="22544" y="4110010"/>
                  </a:lnTo>
                  <a:lnTo>
                    <a:pt x="24636" y="4120305"/>
                  </a:lnTo>
                  <a:lnTo>
                    <a:pt x="30336" y="4128701"/>
                  </a:lnTo>
                  <a:lnTo>
                    <a:pt x="38778" y="4134356"/>
                  </a:lnTo>
                  <a:lnTo>
                    <a:pt x="49099" y="4136429"/>
                  </a:lnTo>
                  <a:lnTo>
                    <a:pt x="52763" y="4136429"/>
                  </a:lnTo>
                  <a:lnTo>
                    <a:pt x="56303" y="4135685"/>
                  </a:lnTo>
                  <a:lnTo>
                    <a:pt x="59528" y="4134282"/>
                  </a:lnTo>
                  <a:lnTo>
                    <a:pt x="416061" y="4012369"/>
                  </a:lnTo>
                  <a:lnTo>
                    <a:pt x="416061" y="3759550"/>
                  </a:lnTo>
                  <a:lnTo>
                    <a:pt x="36502" y="3962737"/>
                  </a:lnTo>
                  <a:lnTo>
                    <a:pt x="30787" y="3966818"/>
                  </a:lnTo>
                  <a:lnTo>
                    <a:pt x="26382" y="3972256"/>
                  </a:lnTo>
                  <a:lnTo>
                    <a:pt x="23547" y="3978761"/>
                  </a:lnTo>
                  <a:lnTo>
                    <a:pt x="22544" y="3986046"/>
                  </a:lnTo>
                </a:path>
                <a:path w="4942840" h="5567680">
                  <a:moveTo>
                    <a:pt x="0" y="3466337"/>
                  </a:moveTo>
                  <a:lnTo>
                    <a:pt x="368618" y="3135066"/>
                  </a:lnTo>
                  <a:lnTo>
                    <a:pt x="374534" y="3130176"/>
                  </a:lnTo>
                  <a:lnTo>
                    <a:pt x="378293" y="3122815"/>
                  </a:lnTo>
                  <a:lnTo>
                    <a:pt x="378293" y="3114596"/>
                  </a:lnTo>
                  <a:lnTo>
                    <a:pt x="378293" y="2987029"/>
                  </a:lnTo>
                  <a:lnTo>
                    <a:pt x="376201" y="2976737"/>
                  </a:lnTo>
                  <a:lnTo>
                    <a:pt x="370501" y="2968337"/>
                  </a:lnTo>
                  <a:lnTo>
                    <a:pt x="362059" y="2962676"/>
                  </a:lnTo>
                  <a:lnTo>
                    <a:pt x="351739" y="2960600"/>
                  </a:lnTo>
                  <a:lnTo>
                    <a:pt x="345938" y="2960600"/>
                  </a:lnTo>
                  <a:lnTo>
                    <a:pt x="340671" y="2962422"/>
                  </a:lnTo>
                  <a:lnTo>
                    <a:pt x="336158" y="2965710"/>
                  </a:lnTo>
                  <a:lnTo>
                    <a:pt x="0" y="3198678"/>
                  </a:lnTo>
                </a:path>
                <a:path w="4942840" h="5567680">
                  <a:moveTo>
                    <a:pt x="0" y="2555504"/>
                  </a:moveTo>
                  <a:lnTo>
                    <a:pt x="356461" y="2488542"/>
                  </a:lnTo>
                  <a:lnTo>
                    <a:pt x="378293" y="2462438"/>
                  </a:lnTo>
                  <a:lnTo>
                    <a:pt x="378293" y="2340661"/>
                  </a:lnTo>
                  <a:lnTo>
                    <a:pt x="376157" y="2330433"/>
                  </a:lnTo>
                  <a:lnTo>
                    <a:pt x="370462" y="2322071"/>
                  </a:lnTo>
                  <a:lnTo>
                    <a:pt x="362044" y="2316429"/>
                  </a:lnTo>
                  <a:lnTo>
                    <a:pt x="351739" y="2314358"/>
                  </a:lnTo>
                  <a:lnTo>
                    <a:pt x="0" y="2314358"/>
                  </a:lnTo>
                </a:path>
                <a:path w="4942840" h="5567680">
                  <a:moveTo>
                    <a:pt x="0" y="3001763"/>
                  </a:moveTo>
                  <a:lnTo>
                    <a:pt x="364335" y="2806710"/>
                  </a:lnTo>
                  <a:lnTo>
                    <a:pt x="378293" y="2783412"/>
                  </a:lnTo>
                  <a:lnTo>
                    <a:pt x="378293" y="2659447"/>
                  </a:lnTo>
                  <a:lnTo>
                    <a:pt x="376201" y="2649147"/>
                  </a:lnTo>
                  <a:lnTo>
                    <a:pt x="370501" y="2640748"/>
                  </a:lnTo>
                  <a:lnTo>
                    <a:pt x="362059" y="2635091"/>
                  </a:lnTo>
                  <a:lnTo>
                    <a:pt x="351739" y="2633019"/>
                  </a:lnTo>
                  <a:lnTo>
                    <a:pt x="348074" y="2633019"/>
                  </a:lnTo>
                  <a:lnTo>
                    <a:pt x="344535" y="2633773"/>
                  </a:lnTo>
                  <a:lnTo>
                    <a:pt x="341310" y="2635176"/>
                  </a:lnTo>
                  <a:lnTo>
                    <a:pt x="0" y="2751886"/>
                  </a:lnTo>
                </a:path>
                <a:path w="4942840" h="5567680">
                  <a:moveTo>
                    <a:pt x="2890227" y="4283492"/>
                  </a:moveTo>
                  <a:lnTo>
                    <a:pt x="1938842" y="4211086"/>
                  </a:lnTo>
                  <a:lnTo>
                    <a:pt x="1938842" y="4455099"/>
                  </a:lnTo>
                  <a:lnTo>
                    <a:pt x="2889473" y="4455099"/>
                  </a:lnTo>
                  <a:lnTo>
                    <a:pt x="2899765" y="4453008"/>
                  </a:lnTo>
                  <a:lnTo>
                    <a:pt x="2908165" y="4447310"/>
                  </a:lnTo>
                  <a:lnTo>
                    <a:pt x="2913826" y="4438874"/>
                  </a:lnTo>
                  <a:lnTo>
                    <a:pt x="2915901" y="4428566"/>
                  </a:lnTo>
                  <a:lnTo>
                    <a:pt x="2915901" y="4309816"/>
                  </a:lnTo>
                  <a:lnTo>
                    <a:pt x="2913898" y="4299675"/>
                  </a:lnTo>
                  <a:lnTo>
                    <a:pt x="2908420" y="4291377"/>
                  </a:lnTo>
                  <a:lnTo>
                    <a:pt x="2900264" y="4285718"/>
                  </a:lnTo>
                  <a:lnTo>
                    <a:pt x="2890227" y="4283492"/>
                  </a:lnTo>
                </a:path>
                <a:path w="4942840" h="5567680">
                  <a:moveTo>
                    <a:pt x="2895054" y="3966067"/>
                  </a:moveTo>
                  <a:lnTo>
                    <a:pt x="1938842" y="3759550"/>
                  </a:lnTo>
                  <a:lnTo>
                    <a:pt x="1938842" y="4012369"/>
                  </a:lnTo>
                  <a:lnTo>
                    <a:pt x="2886792" y="4142355"/>
                  </a:lnTo>
                  <a:lnTo>
                    <a:pt x="2887651" y="4142460"/>
                  </a:lnTo>
                  <a:lnTo>
                    <a:pt x="2888614" y="4142460"/>
                  </a:lnTo>
                  <a:lnTo>
                    <a:pt x="2889473" y="4142460"/>
                  </a:lnTo>
                  <a:lnTo>
                    <a:pt x="2899765" y="4140383"/>
                  </a:lnTo>
                  <a:lnTo>
                    <a:pt x="2908165" y="4134719"/>
                  </a:lnTo>
                  <a:lnTo>
                    <a:pt x="2913826" y="4126319"/>
                  </a:lnTo>
                  <a:lnTo>
                    <a:pt x="2915901" y="4116031"/>
                  </a:lnTo>
                  <a:lnTo>
                    <a:pt x="2915901" y="3991962"/>
                  </a:lnTo>
                  <a:lnTo>
                    <a:pt x="2914321" y="3982933"/>
                  </a:lnTo>
                  <a:lnTo>
                    <a:pt x="2909950" y="3975229"/>
                  </a:lnTo>
                  <a:lnTo>
                    <a:pt x="2903343" y="3969418"/>
                  </a:lnTo>
                  <a:lnTo>
                    <a:pt x="2895054" y="3966067"/>
                  </a:lnTo>
                </a:path>
                <a:path w="4942840" h="5567680">
                  <a:moveTo>
                    <a:pt x="2915901" y="3662056"/>
                  </a:moveTo>
                  <a:lnTo>
                    <a:pt x="1938842" y="3289428"/>
                  </a:lnTo>
                  <a:lnTo>
                    <a:pt x="1938842" y="3560237"/>
                  </a:lnTo>
                  <a:lnTo>
                    <a:pt x="2882059" y="3822805"/>
                  </a:lnTo>
                  <a:lnTo>
                    <a:pt x="2884426" y="3823454"/>
                  </a:lnTo>
                  <a:lnTo>
                    <a:pt x="2886887" y="3823841"/>
                  </a:lnTo>
                  <a:lnTo>
                    <a:pt x="2889473" y="3823841"/>
                  </a:lnTo>
                  <a:lnTo>
                    <a:pt x="2899748" y="3821776"/>
                  </a:lnTo>
                  <a:lnTo>
                    <a:pt x="2908121" y="3816141"/>
                  </a:lnTo>
                  <a:lnTo>
                    <a:pt x="2913777" y="3807775"/>
                  </a:lnTo>
                  <a:lnTo>
                    <a:pt x="2915901" y="3797517"/>
                  </a:lnTo>
                  <a:lnTo>
                    <a:pt x="2915901" y="3662056"/>
                  </a:lnTo>
                </a:path>
                <a:path w="4942840" h="5567680">
                  <a:moveTo>
                    <a:pt x="1555000" y="3634391"/>
                  </a:moveTo>
                  <a:lnTo>
                    <a:pt x="1549084" y="3639281"/>
                  </a:lnTo>
                  <a:lnTo>
                    <a:pt x="1545325" y="3646642"/>
                  </a:lnTo>
                  <a:lnTo>
                    <a:pt x="1545325" y="3654862"/>
                  </a:lnTo>
                  <a:lnTo>
                    <a:pt x="1545325" y="3782429"/>
                  </a:lnTo>
                  <a:lnTo>
                    <a:pt x="1547417" y="3792716"/>
                  </a:lnTo>
                  <a:lnTo>
                    <a:pt x="1553118" y="3801117"/>
                  </a:lnTo>
                  <a:lnTo>
                    <a:pt x="1561564" y="3806781"/>
                  </a:lnTo>
                  <a:lnTo>
                    <a:pt x="1571890" y="3808857"/>
                  </a:lnTo>
                  <a:lnTo>
                    <a:pt x="1577680" y="3808857"/>
                  </a:lnTo>
                  <a:lnTo>
                    <a:pt x="1582947" y="3807025"/>
                  </a:lnTo>
                  <a:lnTo>
                    <a:pt x="1587460" y="3803748"/>
                  </a:lnTo>
                  <a:lnTo>
                    <a:pt x="1938842" y="3560237"/>
                  </a:lnTo>
                  <a:lnTo>
                    <a:pt x="1938842" y="3289428"/>
                  </a:lnTo>
                  <a:lnTo>
                    <a:pt x="1555000" y="3634391"/>
                  </a:lnTo>
                </a:path>
                <a:path w="4942840" h="5567680">
                  <a:moveTo>
                    <a:pt x="1545325" y="4307020"/>
                  </a:moveTo>
                  <a:lnTo>
                    <a:pt x="1545325" y="4428786"/>
                  </a:lnTo>
                  <a:lnTo>
                    <a:pt x="1547466" y="4439016"/>
                  </a:lnTo>
                  <a:lnTo>
                    <a:pt x="1553161" y="4447381"/>
                  </a:lnTo>
                  <a:lnTo>
                    <a:pt x="1561580" y="4453027"/>
                  </a:lnTo>
                  <a:lnTo>
                    <a:pt x="1571890" y="4455099"/>
                  </a:lnTo>
                  <a:lnTo>
                    <a:pt x="1938842" y="4455099"/>
                  </a:lnTo>
                  <a:lnTo>
                    <a:pt x="1938842" y="4211086"/>
                  </a:lnTo>
                  <a:lnTo>
                    <a:pt x="1567157" y="4280916"/>
                  </a:lnTo>
                  <a:lnTo>
                    <a:pt x="1558524" y="4284116"/>
                  </a:lnTo>
                  <a:lnTo>
                    <a:pt x="1551600" y="4289936"/>
                  </a:lnTo>
                  <a:lnTo>
                    <a:pt x="1546996" y="4297772"/>
                  </a:lnTo>
                  <a:lnTo>
                    <a:pt x="1545325" y="4307020"/>
                  </a:lnTo>
                </a:path>
                <a:path w="4942840" h="5567680">
                  <a:moveTo>
                    <a:pt x="1545325" y="3986046"/>
                  </a:moveTo>
                  <a:lnTo>
                    <a:pt x="1545325" y="4110010"/>
                  </a:lnTo>
                  <a:lnTo>
                    <a:pt x="1547417" y="4120305"/>
                  </a:lnTo>
                  <a:lnTo>
                    <a:pt x="1553118" y="4128701"/>
                  </a:lnTo>
                  <a:lnTo>
                    <a:pt x="1561564" y="4134356"/>
                  </a:lnTo>
                  <a:lnTo>
                    <a:pt x="1571890" y="4136429"/>
                  </a:lnTo>
                  <a:lnTo>
                    <a:pt x="1575544" y="4136429"/>
                  </a:lnTo>
                  <a:lnTo>
                    <a:pt x="1579083" y="4135685"/>
                  </a:lnTo>
                  <a:lnTo>
                    <a:pt x="1582308" y="4134282"/>
                  </a:lnTo>
                  <a:lnTo>
                    <a:pt x="1938842" y="4012369"/>
                  </a:lnTo>
                  <a:lnTo>
                    <a:pt x="1938842" y="3759550"/>
                  </a:lnTo>
                  <a:lnTo>
                    <a:pt x="1559293" y="3962737"/>
                  </a:lnTo>
                  <a:lnTo>
                    <a:pt x="1553577" y="3966818"/>
                  </a:lnTo>
                  <a:lnTo>
                    <a:pt x="1549168" y="3972256"/>
                  </a:lnTo>
                  <a:lnTo>
                    <a:pt x="1546330" y="3978761"/>
                  </a:lnTo>
                  <a:lnTo>
                    <a:pt x="1545325" y="3986046"/>
                  </a:lnTo>
                </a:path>
                <a:path w="4942840" h="5567680">
                  <a:moveTo>
                    <a:pt x="556183" y="2485966"/>
                  </a:moveTo>
                  <a:lnTo>
                    <a:pt x="1507567" y="2558361"/>
                  </a:lnTo>
                  <a:lnTo>
                    <a:pt x="1507567" y="2314358"/>
                  </a:lnTo>
                  <a:lnTo>
                    <a:pt x="556926" y="2314358"/>
                  </a:lnTo>
                  <a:lnTo>
                    <a:pt x="546639" y="2316450"/>
                  </a:lnTo>
                  <a:lnTo>
                    <a:pt x="538238" y="2322147"/>
                  </a:lnTo>
                  <a:lnTo>
                    <a:pt x="532574" y="2330583"/>
                  </a:lnTo>
                  <a:lnTo>
                    <a:pt x="530498" y="2340892"/>
                  </a:lnTo>
                  <a:lnTo>
                    <a:pt x="530498" y="2459631"/>
                  </a:lnTo>
                  <a:lnTo>
                    <a:pt x="532501" y="2469779"/>
                  </a:lnTo>
                  <a:lnTo>
                    <a:pt x="537980" y="2478080"/>
                  </a:lnTo>
                  <a:lnTo>
                    <a:pt x="546140" y="2483740"/>
                  </a:lnTo>
                  <a:lnTo>
                    <a:pt x="556183" y="2485966"/>
                  </a:lnTo>
                </a:path>
                <a:path w="4942840" h="5567680">
                  <a:moveTo>
                    <a:pt x="551356" y="2803391"/>
                  </a:moveTo>
                  <a:lnTo>
                    <a:pt x="1507567" y="3009908"/>
                  </a:lnTo>
                  <a:lnTo>
                    <a:pt x="1507567" y="2757088"/>
                  </a:lnTo>
                  <a:lnTo>
                    <a:pt x="559617" y="2627103"/>
                  </a:lnTo>
                  <a:lnTo>
                    <a:pt x="558758" y="2626998"/>
                  </a:lnTo>
                  <a:lnTo>
                    <a:pt x="557795" y="2626998"/>
                  </a:lnTo>
                  <a:lnTo>
                    <a:pt x="556926" y="2626998"/>
                  </a:lnTo>
                  <a:lnTo>
                    <a:pt x="546639" y="2629073"/>
                  </a:lnTo>
                  <a:lnTo>
                    <a:pt x="538238" y="2634735"/>
                  </a:lnTo>
                  <a:lnTo>
                    <a:pt x="532574" y="2643135"/>
                  </a:lnTo>
                  <a:lnTo>
                    <a:pt x="530498" y="2653427"/>
                  </a:lnTo>
                  <a:lnTo>
                    <a:pt x="530498" y="2777486"/>
                  </a:lnTo>
                  <a:lnTo>
                    <a:pt x="532079" y="2786521"/>
                  </a:lnTo>
                  <a:lnTo>
                    <a:pt x="536454" y="2794227"/>
                  </a:lnTo>
                  <a:lnTo>
                    <a:pt x="543065" y="2800039"/>
                  </a:lnTo>
                  <a:lnTo>
                    <a:pt x="551356" y="2803391"/>
                  </a:lnTo>
                </a:path>
                <a:path w="4942840" h="5567680">
                  <a:moveTo>
                    <a:pt x="530498" y="3107392"/>
                  </a:moveTo>
                  <a:lnTo>
                    <a:pt x="1507567" y="3480009"/>
                  </a:lnTo>
                  <a:lnTo>
                    <a:pt x="1507567" y="3209221"/>
                  </a:lnTo>
                  <a:lnTo>
                    <a:pt x="564339" y="2946643"/>
                  </a:lnTo>
                  <a:lnTo>
                    <a:pt x="561983" y="2945994"/>
                  </a:lnTo>
                  <a:lnTo>
                    <a:pt x="559512" y="2945617"/>
                  </a:lnTo>
                  <a:lnTo>
                    <a:pt x="556926" y="2945617"/>
                  </a:lnTo>
                  <a:lnTo>
                    <a:pt x="546655" y="2947682"/>
                  </a:lnTo>
                  <a:lnTo>
                    <a:pt x="538281" y="2953317"/>
                  </a:lnTo>
                  <a:lnTo>
                    <a:pt x="532623" y="2961683"/>
                  </a:lnTo>
                  <a:lnTo>
                    <a:pt x="530498" y="2971940"/>
                  </a:lnTo>
                  <a:lnTo>
                    <a:pt x="530498" y="3107392"/>
                  </a:lnTo>
                </a:path>
                <a:path w="4942840" h="5567680">
                  <a:moveTo>
                    <a:pt x="1891409" y="3135066"/>
                  </a:moveTo>
                  <a:lnTo>
                    <a:pt x="1897315" y="3130176"/>
                  </a:lnTo>
                  <a:lnTo>
                    <a:pt x="1901074" y="3122815"/>
                  </a:lnTo>
                  <a:lnTo>
                    <a:pt x="1901074" y="3114596"/>
                  </a:lnTo>
                  <a:lnTo>
                    <a:pt x="1901074" y="2987029"/>
                  </a:lnTo>
                  <a:lnTo>
                    <a:pt x="1898982" y="2976737"/>
                  </a:lnTo>
                  <a:lnTo>
                    <a:pt x="1893282" y="2968337"/>
                  </a:lnTo>
                  <a:lnTo>
                    <a:pt x="1884840" y="2962676"/>
                  </a:lnTo>
                  <a:lnTo>
                    <a:pt x="1874519" y="2960600"/>
                  </a:lnTo>
                  <a:lnTo>
                    <a:pt x="1868719" y="2960600"/>
                  </a:lnTo>
                  <a:lnTo>
                    <a:pt x="1863452" y="2962422"/>
                  </a:lnTo>
                  <a:lnTo>
                    <a:pt x="1858939" y="2965710"/>
                  </a:lnTo>
                  <a:lnTo>
                    <a:pt x="1507567" y="3209221"/>
                  </a:lnTo>
                  <a:lnTo>
                    <a:pt x="1507567" y="3480009"/>
                  </a:lnTo>
                  <a:lnTo>
                    <a:pt x="1891409" y="3135066"/>
                  </a:lnTo>
                </a:path>
                <a:path w="4942840" h="5567680">
                  <a:moveTo>
                    <a:pt x="1901074" y="2462438"/>
                  </a:moveTo>
                  <a:lnTo>
                    <a:pt x="1901074" y="2340661"/>
                  </a:lnTo>
                  <a:lnTo>
                    <a:pt x="1898937" y="2330433"/>
                  </a:lnTo>
                  <a:lnTo>
                    <a:pt x="1893243" y="2322071"/>
                  </a:lnTo>
                  <a:lnTo>
                    <a:pt x="1884825" y="2316429"/>
                  </a:lnTo>
                  <a:lnTo>
                    <a:pt x="1874519" y="2314358"/>
                  </a:lnTo>
                  <a:lnTo>
                    <a:pt x="1507567" y="2314358"/>
                  </a:lnTo>
                  <a:lnTo>
                    <a:pt x="1507567" y="2558361"/>
                  </a:lnTo>
                  <a:lnTo>
                    <a:pt x="1879242" y="2488542"/>
                  </a:lnTo>
                  <a:lnTo>
                    <a:pt x="1887879" y="2485336"/>
                  </a:lnTo>
                  <a:lnTo>
                    <a:pt x="1894803" y="2479514"/>
                  </a:lnTo>
                  <a:lnTo>
                    <a:pt x="1899404" y="2471680"/>
                  </a:lnTo>
                  <a:lnTo>
                    <a:pt x="1901074" y="2462438"/>
                  </a:lnTo>
                </a:path>
                <a:path w="4942840" h="5567680">
                  <a:moveTo>
                    <a:pt x="1901074" y="2783412"/>
                  </a:moveTo>
                  <a:lnTo>
                    <a:pt x="1901074" y="2659447"/>
                  </a:lnTo>
                  <a:lnTo>
                    <a:pt x="1898982" y="2649147"/>
                  </a:lnTo>
                  <a:lnTo>
                    <a:pt x="1893282" y="2640748"/>
                  </a:lnTo>
                  <a:lnTo>
                    <a:pt x="1884840" y="2635091"/>
                  </a:lnTo>
                  <a:lnTo>
                    <a:pt x="1874519" y="2633019"/>
                  </a:lnTo>
                  <a:lnTo>
                    <a:pt x="1870865" y="2633019"/>
                  </a:lnTo>
                  <a:lnTo>
                    <a:pt x="1867326" y="2633773"/>
                  </a:lnTo>
                  <a:lnTo>
                    <a:pt x="1864090" y="2635176"/>
                  </a:lnTo>
                  <a:lnTo>
                    <a:pt x="1507567" y="2757088"/>
                  </a:lnTo>
                  <a:lnTo>
                    <a:pt x="1507567" y="3009908"/>
                  </a:lnTo>
                  <a:lnTo>
                    <a:pt x="1887116" y="2806710"/>
                  </a:lnTo>
                  <a:lnTo>
                    <a:pt x="1892831" y="2802634"/>
                  </a:lnTo>
                  <a:lnTo>
                    <a:pt x="1897236" y="2797197"/>
                  </a:lnTo>
                  <a:lnTo>
                    <a:pt x="1900071" y="2790692"/>
                  </a:lnTo>
                  <a:lnTo>
                    <a:pt x="1901074" y="2783412"/>
                  </a:lnTo>
                </a:path>
                <a:path w="4942840" h="5567680">
                  <a:moveTo>
                    <a:pt x="237284" y="5567456"/>
                  </a:moveTo>
                  <a:lnTo>
                    <a:pt x="368618" y="5449425"/>
                  </a:lnTo>
                  <a:lnTo>
                    <a:pt x="374534" y="5444535"/>
                  </a:lnTo>
                  <a:lnTo>
                    <a:pt x="378293" y="5437174"/>
                  </a:lnTo>
                  <a:lnTo>
                    <a:pt x="378293" y="5428965"/>
                  </a:lnTo>
                  <a:lnTo>
                    <a:pt x="378293" y="5301388"/>
                  </a:lnTo>
                  <a:lnTo>
                    <a:pt x="376201" y="5291096"/>
                  </a:lnTo>
                  <a:lnTo>
                    <a:pt x="370501" y="5282696"/>
                  </a:lnTo>
                  <a:lnTo>
                    <a:pt x="362059" y="5277035"/>
                  </a:lnTo>
                  <a:lnTo>
                    <a:pt x="351739" y="5274959"/>
                  </a:lnTo>
                  <a:lnTo>
                    <a:pt x="345938" y="5274959"/>
                  </a:lnTo>
                  <a:lnTo>
                    <a:pt x="340671" y="5276792"/>
                  </a:lnTo>
                  <a:lnTo>
                    <a:pt x="336158" y="5280080"/>
                  </a:lnTo>
                  <a:lnTo>
                    <a:pt x="0" y="5513037"/>
                  </a:lnTo>
                </a:path>
                <a:path w="4942840" h="5567680">
                  <a:moveTo>
                    <a:pt x="0" y="4869872"/>
                  </a:moveTo>
                  <a:lnTo>
                    <a:pt x="356461" y="4802900"/>
                  </a:lnTo>
                  <a:lnTo>
                    <a:pt x="378293" y="4776796"/>
                  </a:lnTo>
                  <a:lnTo>
                    <a:pt x="378293" y="4655031"/>
                  </a:lnTo>
                  <a:lnTo>
                    <a:pt x="376157" y="4644801"/>
                  </a:lnTo>
                  <a:lnTo>
                    <a:pt x="370462" y="4636436"/>
                  </a:lnTo>
                  <a:lnTo>
                    <a:pt x="362044" y="4630789"/>
                  </a:lnTo>
                  <a:lnTo>
                    <a:pt x="351739" y="4628717"/>
                  </a:lnTo>
                  <a:lnTo>
                    <a:pt x="0" y="4628717"/>
                  </a:lnTo>
                </a:path>
                <a:path w="4942840" h="5567680">
                  <a:moveTo>
                    <a:pt x="0" y="5316123"/>
                  </a:moveTo>
                  <a:lnTo>
                    <a:pt x="364335" y="5121079"/>
                  </a:lnTo>
                  <a:lnTo>
                    <a:pt x="378293" y="5097771"/>
                  </a:lnTo>
                  <a:lnTo>
                    <a:pt x="378293" y="4973817"/>
                  </a:lnTo>
                  <a:lnTo>
                    <a:pt x="376201" y="4963516"/>
                  </a:lnTo>
                  <a:lnTo>
                    <a:pt x="370501" y="4955117"/>
                  </a:lnTo>
                  <a:lnTo>
                    <a:pt x="362059" y="4949461"/>
                  </a:lnTo>
                  <a:lnTo>
                    <a:pt x="351739" y="4947388"/>
                  </a:lnTo>
                  <a:lnTo>
                    <a:pt x="348074" y="4947388"/>
                  </a:lnTo>
                  <a:lnTo>
                    <a:pt x="344535" y="4948132"/>
                  </a:lnTo>
                  <a:lnTo>
                    <a:pt x="341310" y="4949535"/>
                  </a:lnTo>
                  <a:lnTo>
                    <a:pt x="0" y="5066245"/>
                  </a:lnTo>
                </a:path>
                <a:path w="4942840" h="5567680">
                  <a:moveTo>
                    <a:pt x="556183" y="4800325"/>
                  </a:moveTo>
                  <a:lnTo>
                    <a:pt x="1507567" y="4872731"/>
                  </a:lnTo>
                  <a:lnTo>
                    <a:pt x="1507567" y="4628717"/>
                  </a:lnTo>
                  <a:lnTo>
                    <a:pt x="556926" y="4628717"/>
                  </a:lnTo>
                  <a:lnTo>
                    <a:pt x="546639" y="4630809"/>
                  </a:lnTo>
                  <a:lnTo>
                    <a:pt x="538238" y="4636506"/>
                  </a:lnTo>
                  <a:lnTo>
                    <a:pt x="532574" y="4644942"/>
                  </a:lnTo>
                  <a:lnTo>
                    <a:pt x="530498" y="4655250"/>
                  </a:lnTo>
                  <a:lnTo>
                    <a:pt x="530498" y="4774001"/>
                  </a:lnTo>
                  <a:lnTo>
                    <a:pt x="532501" y="4784142"/>
                  </a:lnTo>
                  <a:lnTo>
                    <a:pt x="537980" y="4792440"/>
                  </a:lnTo>
                  <a:lnTo>
                    <a:pt x="546140" y="4798099"/>
                  </a:lnTo>
                  <a:lnTo>
                    <a:pt x="556183" y="4800325"/>
                  </a:lnTo>
                </a:path>
                <a:path w="4942840" h="5567680">
                  <a:moveTo>
                    <a:pt x="551356" y="5117749"/>
                  </a:moveTo>
                  <a:lnTo>
                    <a:pt x="1507567" y="5324267"/>
                  </a:lnTo>
                  <a:lnTo>
                    <a:pt x="1507567" y="5071447"/>
                  </a:lnTo>
                  <a:lnTo>
                    <a:pt x="559617" y="4941462"/>
                  </a:lnTo>
                  <a:lnTo>
                    <a:pt x="558758" y="4941357"/>
                  </a:lnTo>
                  <a:lnTo>
                    <a:pt x="557795" y="4941357"/>
                  </a:lnTo>
                  <a:lnTo>
                    <a:pt x="556926" y="4941357"/>
                  </a:lnTo>
                  <a:lnTo>
                    <a:pt x="546639" y="4943434"/>
                  </a:lnTo>
                  <a:lnTo>
                    <a:pt x="538238" y="4949097"/>
                  </a:lnTo>
                  <a:lnTo>
                    <a:pt x="532574" y="4957498"/>
                  </a:lnTo>
                  <a:lnTo>
                    <a:pt x="530498" y="4967785"/>
                  </a:lnTo>
                  <a:lnTo>
                    <a:pt x="530498" y="5091844"/>
                  </a:lnTo>
                  <a:lnTo>
                    <a:pt x="532079" y="5100879"/>
                  </a:lnTo>
                  <a:lnTo>
                    <a:pt x="536454" y="5108586"/>
                  </a:lnTo>
                  <a:lnTo>
                    <a:pt x="543065" y="5114398"/>
                  </a:lnTo>
                  <a:lnTo>
                    <a:pt x="551356" y="5117749"/>
                  </a:lnTo>
                </a:path>
                <a:path w="4942840" h="5567680">
                  <a:moveTo>
                    <a:pt x="1507567" y="5567456"/>
                  </a:moveTo>
                  <a:lnTo>
                    <a:pt x="1507567" y="5523580"/>
                  </a:lnTo>
                  <a:lnTo>
                    <a:pt x="564339" y="5261002"/>
                  </a:lnTo>
                  <a:lnTo>
                    <a:pt x="561983" y="5260352"/>
                  </a:lnTo>
                  <a:lnTo>
                    <a:pt x="559512" y="5259975"/>
                  </a:lnTo>
                  <a:lnTo>
                    <a:pt x="556926" y="5259975"/>
                  </a:lnTo>
                  <a:lnTo>
                    <a:pt x="546655" y="5262040"/>
                  </a:lnTo>
                  <a:lnTo>
                    <a:pt x="538281" y="5267675"/>
                  </a:lnTo>
                  <a:lnTo>
                    <a:pt x="532623" y="5276042"/>
                  </a:lnTo>
                  <a:lnTo>
                    <a:pt x="530498" y="5286299"/>
                  </a:lnTo>
                  <a:lnTo>
                    <a:pt x="530498" y="5421761"/>
                  </a:lnTo>
                  <a:lnTo>
                    <a:pt x="881670" y="5567456"/>
                  </a:lnTo>
                </a:path>
                <a:path w="4942840" h="5567680">
                  <a:moveTo>
                    <a:pt x="1760072" y="5567456"/>
                  </a:moveTo>
                  <a:lnTo>
                    <a:pt x="1891409" y="5449425"/>
                  </a:lnTo>
                  <a:lnTo>
                    <a:pt x="1897315" y="5444535"/>
                  </a:lnTo>
                  <a:lnTo>
                    <a:pt x="1901074" y="5437174"/>
                  </a:lnTo>
                  <a:lnTo>
                    <a:pt x="1901074" y="5428965"/>
                  </a:lnTo>
                  <a:lnTo>
                    <a:pt x="1901074" y="5301388"/>
                  </a:lnTo>
                  <a:lnTo>
                    <a:pt x="1898982" y="5291096"/>
                  </a:lnTo>
                  <a:lnTo>
                    <a:pt x="1893282" y="5282696"/>
                  </a:lnTo>
                  <a:lnTo>
                    <a:pt x="1884840" y="5277035"/>
                  </a:lnTo>
                  <a:lnTo>
                    <a:pt x="1874519" y="5274959"/>
                  </a:lnTo>
                  <a:lnTo>
                    <a:pt x="1868719" y="5274959"/>
                  </a:lnTo>
                  <a:lnTo>
                    <a:pt x="1863452" y="5276792"/>
                  </a:lnTo>
                  <a:lnTo>
                    <a:pt x="1858939" y="5280080"/>
                  </a:lnTo>
                  <a:lnTo>
                    <a:pt x="1507567" y="5523580"/>
                  </a:lnTo>
                  <a:lnTo>
                    <a:pt x="1507567" y="5567456"/>
                  </a:lnTo>
                </a:path>
                <a:path w="4942840" h="5567680">
                  <a:moveTo>
                    <a:pt x="1901074" y="4776796"/>
                  </a:moveTo>
                  <a:lnTo>
                    <a:pt x="1901074" y="4655031"/>
                  </a:lnTo>
                  <a:lnTo>
                    <a:pt x="1898937" y="4644801"/>
                  </a:lnTo>
                  <a:lnTo>
                    <a:pt x="1893243" y="4636436"/>
                  </a:lnTo>
                  <a:lnTo>
                    <a:pt x="1884825" y="4630789"/>
                  </a:lnTo>
                  <a:lnTo>
                    <a:pt x="1874519" y="4628717"/>
                  </a:lnTo>
                  <a:lnTo>
                    <a:pt x="1507567" y="4628717"/>
                  </a:lnTo>
                  <a:lnTo>
                    <a:pt x="1507567" y="4872731"/>
                  </a:lnTo>
                  <a:lnTo>
                    <a:pt x="1879242" y="4802900"/>
                  </a:lnTo>
                  <a:lnTo>
                    <a:pt x="1887879" y="4799701"/>
                  </a:lnTo>
                  <a:lnTo>
                    <a:pt x="1894803" y="4793881"/>
                  </a:lnTo>
                  <a:lnTo>
                    <a:pt x="1899404" y="4786045"/>
                  </a:lnTo>
                  <a:lnTo>
                    <a:pt x="1901074" y="4776796"/>
                  </a:lnTo>
                </a:path>
                <a:path w="4942840" h="5567680">
                  <a:moveTo>
                    <a:pt x="1901074" y="5097771"/>
                  </a:moveTo>
                  <a:lnTo>
                    <a:pt x="1901074" y="4973817"/>
                  </a:lnTo>
                  <a:lnTo>
                    <a:pt x="1898982" y="4963516"/>
                  </a:lnTo>
                  <a:lnTo>
                    <a:pt x="1893282" y="4955117"/>
                  </a:lnTo>
                  <a:lnTo>
                    <a:pt x="1884840" y="4949461"/>
                  </a:lnTo>
                  <a:lnTo>
                    <a:pt x="1874519" y="4947388"/>
                  </a:lnTo>
                  <a:lnTo>
                    <a:pt x="1870865" y="4947388"/>
                  </a:lnTo>
                  <a:lnTo>
                    <a:pt x="1867326" y="4948132"/>
                  </a:lnTo>
                  <a:lnTo>
                    <a:pt x="1864090" y="4949535"/>
                  </a:lnTo>
                  <a:lnTo>
                    <a:pt x="1507567" y="5071447"/>
                  </a:lnTo>
                  <a:lnTo>
                    <a:pt x="1507567" y="5324267"/>
                  </a:lnTo>
                  <a:lnTo>
                    <a:pt x="1887116" y="5121079"/>
                  </a:lnTo>
                  <a:lnTo>
                    <a:pt x="1892831" y="5116998"/>
                  </a:lnTo>
                  <a:lnTo>
                    <a:pt x="1897236" y="5111561"/>
                  </a:lnTo>
                  <a:lnTo>
                    <a:pt x="1900071" y="5105056"/>
                  </a:lnTo>
                  <a:lnTo>
                    <a:pt x="1901074" y="5097771"/>
                  </a:lnTo>
                </a:path>
                <a:path w="4942840" h="5567680">
                  <a:moveTo>
                    <a:pt x="4386076" y="1969123"/>
                  </a:moveTo>
                  <a:lnTo>
                    <a:pt x="3434692" y="1896727"/>
                  </a:lnTo>
                  <a:lnTo>
                    <a:pt x="3434692" y="2140730"/>
                  </a:lnTo>
                  <a:lnTo>
                    <a:pt x="4385333" y="2140730"/>
                  </a:lnTo>
                  <a:lnTo>
                    <a:pt x="4395619" y="2138638"/>
                  </a:lnTo>
                  <a:lnTo>
                    <a:pt x="4404016" y="2132941"/>
                  </a:lnTo>
                  <a:lnTo>
                    <a:pt x="4409676" y="2124505"/>
                  </a:lnTo>
                  <a:lnTo>
                    <a:pt x="4411751" y="2114197"/>
                  </a:lnTo>
                  <a:lnTo>
                    <a:pt x="4411751" y="1995457"/>
                  </a:lnTo>
                  <a:lnTo>
                    <a:pt x="4409749" y="1985310"/>
                  </a:lnTo>
                  <a:lnTo>
                    <a:pt x="4404274" y="1977009"/>
                  </a:lnTo>
                  <a:lnTo>
                    <a:pt x="4396118" y="1971348"/>
                  </a:lnTo>
                  <a:lnTo>
                    <a:pt x="4386076" y="1969123"/>
                  </a:lnTo>
                </a:path>
                <a:path w="4942840" h="5567680">
                  <a:moveTo>
                    <a:pt x="4390904" y="1651698"/>
                  </a:moveTo>
                  <a:lnTo>
                    <a:pt x="3434692" y="1445181"/>
                  </a:lnTo>
                  <a:lnTo>
                    <a:pt x="3434692" y="1698000"/>
                  </a:lnTo>
                  <a:lnTo>
                    <a:pt x="4382642" y="1827986"/>
                  </a:lnTo>
                  <a:lnTo>
                    <a:pt x="4383501" y="1828090"/>
                  </a:lnTo>
                  <a:lnTo>
                    <a:pt x="4384464" y="1828090"/>
                  </a:lnTo>
                  <a:lnTo>
                    <a:pt x="4385333" y="1828090"/>
                  </a:lnTo>
                  <a:lnTo>
                    <a:pt x="4395619" y="1826015"/>
                  </a:lnTo>
                  <a:lnTo>
                    <a:pt x="4404016" y="1820354"/>
                  </a:lnTo>
                  <a:lnTo>
                    <a:pt x="4409676" y="1811954"/>
                  </a:lnTo>
                  <a:lnTo>
                    <a:pt x="4411751" y="1801662"/>
                  </a:lnTo>
                  <a:lnTo>
                    <a:pt x="4411751" y="1677603"/>
                  </a:lnTo>
                  <a:lnTo>
                    <a:pt x="4410171" y="1668568"/>
                  </a:lnTo>
                  <a:lnTo>
                    <a:pt x="4405800" y="1660861"/>
                  </a:lnTo>
                  <a:lnTo>
                    <a:pt x="4399192" y="1655049"/>
                  </a:lnTo>
                  <a:lnTo>
                    <a:pt x="4390904" y="1651698"/>
                  </a:lnTo>
                </a:path>
                <a:path w="4942840" h="5567680">
                  <a:moveTo>
                    <a:pt x="4411751" y="1347686"/>
                  </a:moveTo>
                  <a:lnTo>
                    <a:pt x="3434692" y="975069"/>
                  </a:lnTo>
                  <a:lnTo>
                    <a:pt x="3434692" y="1245867"/>
                  </a:lnTo>
                  <a:lnTo>
                    <a:pt x="4377920" y="1508446"/>
                  </a:lnTo>
                  <a:lnTo>
                    <a:pt x="4380276" y="1509095"/>
                  </a:lnTo>
                  <a:lnTo>
                    <a:pt x="4382747" y="1509472"/>
                  </a:lnTo>
                  <a:lnTo>
                    <a:pt x="4385333" y="1509472"/>
                  </a:lnTo>
                  <a:lnTo>
                    <a:pt x="4395604" y="1507407"/>
                  </a:lnTo>
                  <a:lnTo>
                    <a:pt x="4403976" y="1501772"/>
                  </a:lnTo>
                  <a:lnTo>
                    <a:pt x="4409632" y="1493406"/>
                  </a:lnTo>
                  <a:lnTo>
                    <a:pt x="4411751" y="1483148"/>
                  </a:lnTo>
                  <a:lnTo>
                    <a:pt x="4411751" y="1347686"/>
                  </a:lnTo>
                </a:path>
                <a:path w="4942840" h="5567680">
                  <a:moveTo>
                    <a:pt x="3050861" y="1320022"/>
                  </a:moveTo>
                  <a:lnTo>
                    <a:pt x="3044945" y="1324912"/>
                  </a:lnTo>
                  <a:lnTo>
                    <a:pt x="3041185" y="1332273"/>
                  </a:lnTo>
                  <a:lnTo>
                    <a:pt x="3041185" y="1340493"/>
                  </a:lnTo>
                  <a:lnTo>
                    <a:pt x="3041185" y="1468060"/>
                  </a:lnTo>
                  <a:lnTo>
                    <a:pt x="3043276" y="1478351"/>
                  </a:lnTo>
                  <a:lnTo>
                    <a:pt x="3048973" y="1486751"/>
                  </a:lnTo>
                  <a:lnTo>
                    <a:pt x="3057415" y="1492413"/>
                  </a:lnTo>
                  <a:lnTo>
                    <a:pt x="3067740" y="1494488"/>
                  </a:lnTo>
                  <a:lnTo>
                    <a:pt x="3073541" y="1494488"/>
                  </a:lnTo>
                  <a:lnTo>
                    <a:pt x="3078797" y="1492666"/>
                  </a:lnTo>
                  <a:lnTo>
                    <a:pt x="3083320" y="1489378"/>
                  </a:lnTo>
                  <a:lnTo>
                    <a:pt x="3434692" y="1245867"/>
                  </a:lnTo>
                  <a:lnTo>
                    <a:pt x="3434692" y="975069"/>
                  </a:lnTo>
                  <a:lnTo>
                    <a:pt x="3050861" y="1320022"/>
                  </a:lnTo>
                </a:path>
                <a:path w="4942840" h="5567680">
                  <a:moveTo>
                    <a:pt x="3041185" y="1992651"/>
                  </a:moveTo>
                  <a:lnTo>
                    <a:pt x="3041185" y="2114417"/>
                  </a:lnTo>
                  <a:lnTo>
                    <a:pt x="3043320" y="2124646"/>
                  </a:lnTo>
                  <a:lnTo>
                    <a:pt x="3049012" y="2133012"/>
                  </a:lnTo>
                  <a:lnTo>
                    <a:pt x="3057430" y="2138658"/>
                  </a:lnTo>
                  <a:lnTo>
                    <a:pt x="3067740" y="2140730"/>
                  </a:lnTo>
                  <a:lnTo>
                    <a:pt x="3434692" y="2140730"/>
                  </a:lnTo>
                  <a:lnTo>
                    <a:pt x="3434692" y="1896727"/>
                  </a:lnTo>
                  <a:lnTo>
                    <a:pt x="3063017" y="1966547"/>
                  </a:lnTo>
                  <a:lnTo>
                    <a:pt x="3054380" y="1969748"/>
                  </a:lnTo>
                  <a:lnTo>
                    <a:pt x="3047456" y="1975570"/>
                  </a:lnTo>
                  <a:lnTo>
                    <a:pt x="3042855" y="1983407"/>
                  </a:lnTo>
                  <a:lnTo>
                    <a:pt x="3041185" y="1992651"/>
                  </a:lnTo>
                </a:path>
                <a:path w="4942840" h="5567680">
                  <a:moveTo>
                    <a:pt x="3041185" y="1671676"/>
                  </a:moveTo>
                  <a:lnTo>
                    <a:pt x="3041185" y="1795641"/>
                  </a:lnTo>
                  <a:lnTo>
                    <a:pt x="3043276" y="1805937"/>
                  </a:lnTo>
                  <a:lnTo>
                    <a:pt x="3048973" y="1814337"/>
                  </a:lnTo>
                  <a:lnTo>
                    <a:pt x="3057415" y="1819996"/>
                  </a:lnTo>
                  <a:lnTo>
                    <a:pt x="3067740" y="1822070"/>
                  </a:lnTo>
                  <a:lnTo>
                    <a:pt x="3071404" y="1822070"/>
                  </a:lnTo>
                  <a:lnTo>
                    <a:pt x="3074944" y="1821316"/>
                  </a:lnTo>
                  <a:lnTo>
                    <a:pt x="3078169" y="1819913"/>
                  </a:lnTo>
                  <a:lnTo>
                    <a:pt x="3434692" y="1698000"/>
                  </a:lnTo>
                  <a:lnTo>
                    <a:pt x="3434692" y="1445181"/>
                  </a:lnTo>
                  <a:lnTo>
                    <a:pt x="3055143" y="1648368"/>
                  </a:lnTo>
                  <a:lnTo>
                    <a:pt x="3049428" y="1652449"/>
                  </a:lnTo>
                  <a:lnTo>
                    <a:pt x="3045023" y="1657886"/>
                  </a:lnTo>
                  <a:lnTo>
                    <a:pt x="3042188" y="1664392"/>
                  </a:lnTo>
                  <a:lnTo>
                    <a:pt x="3041185" y="1671676"/>
                  </a:lnTo>
                </a:path>
                <a:path w="4942840" h="5567680">
                  <a:moveTo>
                    <a:pt x="2052032" y="171596"/>
                  </a:moveTo>
                  <a:lnTo>
                    <a:pt x="3003417" y="244003"/>
                  </a:lnTo>
                  <a:lnTo>
                    <a:pt x="3003417" y="0"/>
                  </a:lnTo>
                  <a:lnTo>
                    <a:pt x="2052786" y="0"/>
                  </a:lnTo>
                  <a:lnTo>
                    <a:pt x="2042495" y="2091"/>
                  </a:lnTo>
                  <a:lnTo>
                    <a:pt x="2034094" y="7787"/>
                  </a:lnTo>
                  <a:lnTo>
                    <a:pt x="2028433" y="16220"/>
                  </a:lnTo>
                  <a:lnTo>
                    <a:pt x="2026358" y="26522"/>
                  </a:lnTo>
                  <a:lnTo>
                    <a:pt x="2026358" y="145273"/>
                  </a:lnTo>
                  <a:lnTo>
                    <a:pt x="2028361" y="155414"/>
                  </a:lnTo>
                  <a:lnTo>
                    <a:pt x="2033839" y="163712"/>
                  </a:lnTo>
                  <a:lnTo>
                    <a:pt x="2041995" y="169371"/>
                  </a:lnTo>
                  <a:lnTo>
                    <a:pt x="2052032" y="171596"/>
                  </a:lnTo>
                </a:path>
                <a:path w="4942840" h="5567680">
                  <a:moveTo>
                    <a:pt x="2047205" y="489021"/>
                  </a:moveTo>
                  <a:lnTo>
                    <a:pt x="3003417" y="695539"/>
                  </a:lnTo>
                  <a:lnTo>
                    <a:pt x="3003417" y="442719"/>
                  </a:lnTo>
                  <a:lnTo>
                    <a:pt x="2055477" y="312733"/>
                  </a:lnTo>
                  <a:lnTo>
                    <a:pt x="2054608" y="312629"/>
                  </a:lnTo>
                  <a:lnTo>
                    <a:pt x="2053645" y="312629"/>
                  </a:lnTo>
                  <a:lnTo>
                    <a:pt x="2052786" y="312629"/>
                  </a:lnTo>
                  <a:lnTo>
                    <a:pt x="2042495" y="314704"/>
                  </a:lnTo>
                  <a:lnTo>
                    <a:pt x="2034094" y="320365"/>
                  </a:lnTo>
                  <a:lnTo>
                    <a:pt x="2028433" y="328766"/>
                  </a:lnTo>
                  <a:lnTo>
                    <a:pt x="2026358" y="339057"/>
                  </a:lnTo>
                  <a:lnTo>
                    <a:pt x="2026358" y="463116"/>
                  </a:lnTo>
                  <a:lnTo>
                    <a:pt x="2027938" y="472151"/>
                  </a:lnTo>
                  <a:lnTo>
                    <a:pt x="2032309" y="479858"/>
                  </a:lnTo>
                  <a:lnTo>
                    <a:pt x="2038916" y="485670"/>
                  </a:lnTo>
                  <a:lnTo>
                    <a:pt x="2047205" y="489021"/>
                  </a:lnTo>
                </a:path>
                <a:path w="4942840" h="5567680">
                  <a:moveTo>
                    <a:pt x="2026358" y="793033"/>
                  </a:moveTo>
                  <a:lnTo>
                    <a:pt x="3003417" y="1165650"/>
                  </a:lnTo>
                  <a:lnTo>
                    <a:pt x="3003417" y="894852"/>
                  </a:lnTo>
                  <a:lnTo>
                    <a:pt x="2060200" y="632284"/>
                  </a:lnTo>
                  <a:lnTo>
                    <a:pt x="2057833" y="631624"/>
                  </a:lnTo>
                  <a:lnTo>
                    <a:pt x="2055373" y="631237"/>
                  </a:lnTo>
                  <a:lnTo>
                    <a:pt x="2052786" y="631237"/>
                  </a:lnTo>
                  <a:lnTo>
                    <a:pt x="2042511" y="633303"/>
                  </a:lnTo>
                  <a:lnTo>
                    <a:pt x="2034138" y="638942"/>
                  </a:lnTo>
                  <a:lnTo>
                    <a:pt x="2028482" y="647312"/>
                  </a:lnTo>
                  <a:lnTo>
                    <a:pt x="2026358" y="657571"/>
                  </a:lnTo>
                  <a:lnTo>
                    <a:pt x="2026358" y="793033"/>
                  </a:lnTo>
                </a:path>
                <a:path w="4942840" h="5567680">
                  <a:moveTo>
                    <a:pt x="3387259" y="820697"/>
                  </a:moveTo>
                  <a:lnTo>
                    <a:pt x="3393175" y="815807"/>
                  </a:lnTo>
                  <a:lnTo>
                    <a:pt x="3396934" y="808446"/>
                  </a:lnTo>
                  <a:lnTo>
                    <a:pt x="3396934" y="800226"/>
                  </a:lnTo>
                  <a:lnTo>
                    <a:pt x="3396934" y="672660"/>
                  </a:lnTo>
                  <a:lnTo>
                    <a:pt x="3394842" y="662368"/>
                  </a:lnTo>
                  <a:lnTo>
                    <a:pt x="3389142" y="653968"/>
                  </a:lnTo>
                  <a:lnTo>
                    <a:pt x="3380700" y="648306"/>
                  </a:lnTo>
                  <a:lnTo>
                    <a:pt x="3370380" y="646231"/>
                  </a:lnTo>
                  <a:lnTo>
                    <a:pt x="3364579" y="646231"/>
                  </a:lnTo>
                  <a:lnTo>
                    <a:pt x="3359312" y="648053"/>
                  </a:lnTo>
                  <a:lnTo>
                    <a:pt x="3354799" y="651341"/>
                  </a:lnTo>
                  <a:lnTo>
                    <a:pt x="3003417" y="894852"/>
                  </a:lnTo>
                  <a:lnTo>
                    <a:pt x="3003417" y="1165650"/>
                  </a:lnTo>
                  <a:lnTo>
                    <a:pt x="3387259" y="820697"/>
                  </a:lnTo>
                </a:path>
                <a:path w="4942840" h="5567680">
                  <a:moveTo>
                    <a:pt x="3396934" y="148068"/>
                  </a:moveTo>
                  <a:lnTo>
                    <a:pt x="3396934" y="26302"/>
                  </a:lnTo>
                  <a:lnTo>
                    <a:pt x="3394798" y="16074"/>
                  </a:lnTo>
                  <a:lnTo>
                    <a:pt x="3389103" y="7713"/>
                  </a:lnTo>
                  <a:lnTo>
                    <a:pt x="3380685" y="2070"/>
                  </a:lnTo>
                  <a:lnTo>
                    <a:pt x="3370380" y="0"/>
                  </a:lnTo>
                  <a:lnTo>
                    <a:pt x="3003417" y="0"/>
                  </a:lnTo>
                  <a:lnTo>
                    <a:pt x="3003417" y="244003"/>
                  </a:lnTo>
                  <a:lnTo>
                    <a:pt x="3375102" y="174172"/>
                  </a:lnTo>
                  <a:lnTo>
                    <a:pt x="3383739" y="170973"/>
                  </a:lnTo>
                  <a:lnTo>
                    <a:pt x="3390663" y="165153"/>
                  </a:lnTo>
                  <a:lnTo>
                    <a:pt x="3395265" y="157317"/>
                  </a:lnTo>
                  <a:lnTo>
                    <a:pt x="3396934" y="148068"/>
                  </a:lnTo>
                </a:path>
                <a:path w="4942840" h="5567680">
                  <a:moveTo>
                    <a:pt x="3396934" y="469043"/>
                  </a:moveTo>
                  <a:lnTo>
                    <a:pt x="3396934" y="345078"/>
                  </a:lnTo>
                  <a:lnTo>
                    <a:pt x="3394842" y="334782"/>
                  </a:lnTo>
                  <a:lnTo>
                    <a:pt x="3389142" y="326382"/>
                  </a:lnTo>
                  <a:lnTo>
                    <a:pt x="3380700" y="320723"/>
                  </a:lnTo>
                  <a:lnTo>
                    <a:pt x="3370380" y="318649"/>
                  </a:lnTo>
                  <a:lnTo>
                    <a:pt x="3366715" y="318649"/>
                  </a:lnTo>
                  <a:lnTo>
                    <a:pt x="3363176" y="319403"/>
                  </a:lnTo>
                  <a:lnTo>
                    <a:pt x="3359951" y="320806"/>
                  </a:lnTo>
                  <a:lnTo>
                    <a:pt x="3003417" y="442719"/>
                  </a:lnTo>
                  <a:lnTo>
                    <a:pt x="3003417" y="695539"/>
                  </a:lnTo>
                  <a:lnTo>
                    <a:pt x="3382966" y="492351"/>
                  </a:lnTo>
                  <a:lnTo>
                    <a:pt x="3388687" y="488270"/>
                  </a:lnTo>
                  <a:lnTo>
                    <a:pt x="3393095" y="482833"/>
                  </a:lnTo>
                  <a:lnTo>
                    <a:pt x="3395931" y="476328"/>
                  </a:lnTo>
                  <a:lnTo>
                    <a:pt x="3396934" y="469043"/>
                  </a:lnTo>
                </a:path>
                <a:path w="4942840" h="5567680">
                  <a:moveTo>
                    <a:pt x="4942257" y="988743"/>
                  </a:moveTo>
                  <a:lnTo>
                    <a:pt x="4573641" y="1320022"/>
                  </a:lnTo>
                  <a:lnTo>
                    <a:pt x="4567725" y="1324912"/>
                  </a:lnTo>
                  <a:lnTo>
                    <a:pt x="4563966" y="1332273"/>
                  </a:lnTo>
                  <a:lnTo>
                    <a:pt x="4563966" y="1340493"/>
                  </a:lnTo>
                  <a:lnTo>
                    <a:pt x="4563966" y="1468060"/>
                  </a:lnTo>
                  <a:lnTo>
                    <a:pt x="4566058" y="1478351"/>
                  </a:lnTo>
                  <a:lnTo>
                    <a:pt x="4571758" y="1486751"/>
                  </a:lnTo>
                  <a:lnTo>
                    <a:pt x="4580200" y="1492413"/>
                  </a:lnTo>
                  <a:lnTo>
                    <a:pt x="4590521" y="1494488"/>
                  </a:lnTo>
                  <a:lnTo>
                    <a:pt x="4596321" y="1494488"/>
                  </a:lnTo>
                  <a:lnTo>
                    <a:pt x="4601588" y="1492666"/>
                  </a:lnTo>
                  <a:lnTo>
                    <a:pt x="4606101" y="1489378"/>
                  </a:lnTo>
                  <a:lnTo>
                    <a:pt x="4942257" y="1256412"/>
                  </a:lnTo>
                </a:path>
                <a:path w="4942840" h="5567680">
                  <a:moveTo>
                    <a:pt x="4942257" y="1899585"/>
                  </a:moveTo>
                  <a:lnTo>
                    <a:pt x="4585798" y="1966547"/>
                  </a:lnTo>
                  <a:lnTo>
                    <a:pt x="4563966" y="1992651"/>
                  </a:lnTo>
                  <a:lnTo>
                    <a:pt x="4563966" y="2114417"/>
                  </a:lnTo>
                  <a:lnTo>
                    <a:pt x="4566103" y="2124646"/>
                  </a:lnTo>
                  <a:lnTo>
                    <a:pt x="4571797" y="2133012"/>
                  </a:lnTo>
                  <a:lnTo>
                    <a:pt x="4580215" y="2138658"/>
                  </a:lnTo>
                  <a:lnTo>
                    <a:pt x="4590521" y="2140730"/>
                  </a:lnTo>
                  <a:lnTo>
                    <a:pt x="4942257" y="2140730"/>
                  </a:lnTo>
                </a:path>
                <a:path w="4942840" h="5567680">
                  <a:moveTo>
                    <a:pt x="4942257" y="1453326"/>
                  </a:moveTo>
                  <a:lnTo>
                    <a:pt x="4577924" y="1648368"/>
                  </a:lnTo>
                  <a:lnTo>
                    <a:pt x="4563966" y="1671676"/>
                  </a:lnTo>
                  <a:lnTo>
                    <a:pt x="4563966" y="1795641"/>
                  </a:lnTo>
                  <a:lnTo>
                    <a:pt x="4566058" y="1805937"/>
                  </a:lnTo>
                  <a:lnTo>
                    <a:pt x="4571758" y="1814337"/>
                  </a:lnTo>
                  <a:lnTo>
                    <a:pt x="4580200" y="1819996"/>
                  </a:lnTo>
                  <a:lnTo>
                    <a:pt x="4590521" y="1822070"/>
                  </a:lnTo>
                  <a:lnTo>
                    <a:pt x="4594185" y="1822070"/>
                  </a:lnTo>
                  <a:lnTo>
                    <a:pt x="4597724" y="1821316"/>
                  </a:lnTo>
                  <a:lnTo>
                    <a:pt x="4600950" y="1819913"/>
                  </a:lnTo>
                  <a:lnTo>
                    <a:pt x="4942257" y="1703203"/>
                  </a:lnTo>
                </a:path>
                <a:path w="4942840" h="5567680">
                  <a:moveTo>
                    <a:pt x="3574813" y="171596"/>
                  </a:moveTo>
                  <a:lnTo>
                    <a:pt x="4526208" y="244003"/>
                  </a:lnTo>
                  <a:lnTo>
                    <a:pt x="4526208" y="0"/>
                  </a:lnTo>
                  <a:lnTo>
                    <a:pt x="3575567" y="0"/>
                  </a:lnTo>
                  <a:lnTo>
                    <a:pt x="3565275" y="2091"/>
                  </a:lnTo>
                  <a:lnTo>
                    <a:pt x="3556875" y="7787"/>
                  </a:lnTo>
                  <a:lnTo>
                    <a:pt x="3551214" y="16220"/>
                  </a:lnTo>
                  <a:lnTo>
                    <a:pt x="3549139" y="26522"/>
                  </a:lnTo>
                  <a:lnTo>
                    <a:pt x="3549139" y="145273"/>
                  </a:lnTo>
                  <a:lnTo>
                    <a:pt x="3551142" y="155414"/>
                  </a:lnTo>
                  <a:lnTo>
                    <a:pt x="3556620" y="163712"/>
                  </a:lnTo>
                  <a:lnTo>
                    <a:pt x="3564776" y="169371"/>
                  </a:lnTo>
                  <a:lnTo>
                    <a:pt x="3574813" y="171596"/>
                  </a:lnTo>
                </a:path>
                <a:path w="4942840" h="5567680">
                  <a:moveTo>
                    <a:pt x="3569997" y="489021"/>
                  </a:moveTo>
                  <a:lnTo>
                    <a:pt x="4526208" y="695539"/>
                  </a:lnTo>
                  <a:lnTo>
                    <a:pt x="4526208" y="442719"/>
                  </a:lnTo>
                  <a:lnTo>
                    <a:pt x="3578258" y="312733"/>
                  </a:lnTo>
                  <a:lnTo>
                    <a:pt x="3577389" y="312629"/>
                  </a:lnTo>
                  <a:lnTo>
                    <a:pt x="3576436" y="312629"/>
                  </a:lnTo>
                  <a:lnTo>
                    <a:pt x="3575567" y="312629"/>
                  </a:lnTo>
                  <a:lnTo>
                    <a:pt x="3565275" y="314704"/>
                  </a:lnTo>
                  <a:lnTo>
                    <a:pt x="3556875" y="320365"/>
                  </a:lnTo>
                  <a:lnTo>
                    <a:pt x="3551214" y="328766"/>
                  </a:lnTo>
                  <a:lnTo>
                    <a:pt x="3549139" y="339057"/>
                  </a:lnTo>
                  <a:lnTo>
                    <a:pt x="3549139" y="463116"/>
                  </a:lnTo>
                  <a:lnTo>
                    <a:pt x="3550719" y="472151"/>
                  </a:lnTo>
                  <a:lnTo>
                    <a:pt x="3555091" y="479858"/>
                  </a:lnTo>
                  <a:lnTo>
                    <a:pt x="3561702" y="485670"/>
                  </a:lnTo>
                  <a:lnTo>
                    <a:pt x="3569997" y="489021"/>
                  </a:lnTo>
                </a:path>
                <a:path w="4942840" h="5567680">
                  <a:moveTo>
                    <a:pt x="3549139" y="793033"/>
                  </a:moveTo>
                  <a:lnTo>
                    <a:pt x="4526208" y="1165650"/>
                  </a:lnTo>
                  <a:lnTo>
                    <a:pt x="4526208" y="894852"/>
                  </a:lnTo>
                  <a:lnTo>
                    <a:pt x="3582981" y="632284"/>
                  </a:lnTo>
                  <a:lnTo>
                    <a:pt x="3580625" y="631624"/>
                  </a:lnTo>
                  <a:lnTo>
                    <a:pt x="3578153" y="631237"/>
                  </a:lnTo>
                  <a:lnTo>
                    <a:pt x="3575567" y="631237"/>
                  </a:lnTo>
                  <a:lnTo>
                    <a:pt x="3565292" y="633303"/>
                  </a:lnTo>
                  <a:lnTo>
                    <a:pt x="3556918" y="638942"/>
                  </a:lnTo>
                  <a:lnTo>
                    <a:pt x="3551263" y="647312"/>
                  </a:lnTo>
                  <a:lnTo>
                    <a:pt x="3549139" y="657571"/>
                  </a:lnTo>
                  <a:lnTo>
                    <a:pt x="3549139" y="793033"/>
                  </a:lnTo>
                </a:path>
                <a:path w="4942840" h="5567680">
                  <a:moveTo>
                    <a:pt x="4910040" y="820697"/>
                  </a:moveTo>
                  <a:lnTo>
                    <a:pt x="4915956" y="815807"/>
                  </a:lnTo>
                  <a:lnTo>
                    <a:pt x="4919715" y="808446"/>
                  </a:lnTo>
                  <a:lnTo>
                    <a:pt x="4919715" y="800226"/>
                  </a:lnTo>
                  <a:lnTo>
                    <a:pt x="4919715" y="672660"/>
                  </a:lnTo>
                  <a:lnTo>
                    <a:pt x="4917623" y="662368"/>
                  </a:lnTo>
                  <a:lnTo>
                    <a:pt x="4911923" y="653968"/>
                  </a:lnTo>
                  <a:lnTo>
                    <a:pt x="4903481" y="648306"/>
                  </a:lnTo>
                  <a:lnTo>
                    <a:pt x="4893161" y="646231"/>
                  </a:lnTo>
                  <a:lnTo>
                    <a:pt x="4887360" y="646231"/>
                  </a:lnTo>
                  <a:lnTo>
                    <a:pt x="4882093" y="648053"/>
                  </a:lnTo>
                  <a:lnTo>
                    <a:pt x="4877580" y="651341"/>
                  </a:lnTo>
                  <a:lnTo>
                    <a:pt x="4526208" y="894852"/>
                  </a:lnTo>
                  <a:lnTo>
                    <a:pt x="4526208" y="1165650"/>
                  </a:lnTo>
                  <a:lnTo>
                    <a:pt x="4910040" y="820697"/>
                  </a:lnTo>
                </a:path>
                <a:path w="4942840" h="5567680">
                  <a:moveTo>
                    <a:pt x="4919715" y="148068"/>
                  </a:moveTo>
                  <a:lnTo>
                    <a:pt x="4919715" y="26302"/>
                  </a:lnTo>
                  <a:lnTo>
                    <a:pt x="4917578" y="16074"/>
                  </a:lnTo>
                  <a:lnTo>
                    <a:pt x="4911884" y="7713"/>
                  </a:lnTo>
                  <a:lnTo>
                    <a:pt x="4903466" y="2070"/>
                  </a:lnTo>
                  <a:lnTo>
                    <a:pt x="4893161" y="0"/>
                  </a:lnTo>
                  <a:lnTo>
                    <a:pt x="4526208" y="0"/>
                  </a:lnTo>
                  <a:lnTo>
                    <a:pt x="4526208" y="244003"/>
                  </a:lnTo>
                  <a:lnTo>
                    <a:pt x="4897883" y="174172"/>
                  </a:lnTo>
                  <a:lnTo>
                    <a:pt x="4906520" y="170973"/>
                  </a:lnTo>
                  <a:lnTo>
                    <a:pt x="4913444" y="165153"/>
                  </a:lnTo>
                  <a:lnTo>
                    <a:pt x="4918045" y="157317"/>
                  </a:lnTo>
                  <a:lnTo>
                    <a:pt x="4919715" y="148068"/>
                  </a:lnTo>
                </a:path>
                <a:path w="4942840" h="5567680">
                  <a:moveTo>
                    <a:pt x="4919715" y="469043"/>
                  </a:moveTo>
                  <a:lnTo>
                    <a:pt x="4919715" y="345078"/>
                  </a:lnTo>
                  <a:lnTo>
                    <a:pt x="4917623" y="334782"/>
                  </a:lnTo>
                  <a:lnTo>
                    <a:pt x="4911923" y="326382"/>
                  </a:lnTo>
                  <a:lnTo>
                    <a:pt x="4903481" y="320723"/>
                  </a:lnTo>
                  <a:lnTo>
                    <a:pt x="4893161" y="318649"/>
                  </a:lnTo>
                  <a:lnTo>
                    <a:pt x="4889496" y="318649"/>
                  </a:lnTo>
                  <a:lnTo>
                    <a:pt x="4885957" y="319403"/>
                  </a:lnTo>
                  <a:lnTo>
                    <a:pt x="4882732" y="320806"/>
                  </a:lnTo>
                  <a:lnTo>
                    <a:pt x="4526208" y="442719"/>
                  </a:lnTo>
                  <a:lnTo>
                    <a:pt x="4526208" y="695539"/>
                  </a:lnTo>
                  <a:lnTo>
                    <a:pt x="4905757" y="492351"/>
                  </a:lnTo>
                  <a:lnTo>
                    <a:pt x="4911472" y="488270"/>
                  </a:lnTo>
                  <a:lnTo>
                    <a:pt x="4915877" y="482833"/>
                  </a:lnTo>
                  <a:lnTo>
                    <a:pt x="4918712" y="476328"/>
                  </a:lnTo>
                  <a:lnTo>
                    <a:pt x="4919715" y="469043"/>
                  </a:lnTo>
                </a:path>
                <a:path w="4942840" h="5567680">
                  <a:moveTo>
                    <a:pt x="4386076" y="4283492"/>
                  </a:moveTo>
                  <a:lnTo>
                    <a:pt x="3434692" y="4211086"/>
                  </a:lnTo>
                  <a:lnTo>
                    <a:pt x="3434692" y="4455099"/>
                  </a:lnTo>
                  <a:lnTo>
                    <a:pt x="4385333" y="4455099"/>
                  </a:lnTo>
                  <a:lnTo>
                    <a:pt x="4395619" y="4453008"/>
                  </a:lnTo>
                  <a:lnTo>
                    <a:pt x="4404016" y="4447310"/>
                  </a:lnTo>
                  <a:lnTo>
                    <a:pt x="4409676" y="4438874"/>
                  </a:lnTo>
                  <a:lnTo>
                    <a:pt x="4411751" y="4428566"/>
                  </a:lnTo>
                  <a:lnTo>
                    <a:pt x="4411751" y="4309816"/>
                  </a:lnTo>
                  <a:lnTo>
                    <a:pt x="4409749" y="4299675"/>
                  </a:lnTo>
                  <a:lnTo>
                    <a:pt x="4404274" y="4291377"/>
                  </a:lnTo>
                  <a:lnTo>
                    <a:pt x="4396118" y="4285718"/>
                  </a:lnTo>
                  <a:lnTo>
                    <a:pt x="4386076" y="4283492"/>
                  </a:lnTo>
                </a:path>
                <a:path w="4942840" h="5567680">
                  <a:moveTo>
                    <a:pt x="4390904" y="3966067"/>
                  </a:moveTo>
                  <a:lnTo>
                    <a:pt x="3434692" y="3759550"/>
                  </a:lnTo>
                  <a:lnTo>
                    <a:pt x="3434692" y="4012369"/>
                  </a:lnTo>
                  <a:lnTo>
                    <a:pt x="4382642" y="4142355"/>
                  </a:lnTo>
                  <a:lnTo>
                    <a:pt x="4383501" y="4142460"/>
                  </a:lnTo>
                  <a:lnTo>
                    <a:pt x="4384464" y="4142460"/>
                  </a:lnTo>
                  <a:lnTo>
                    <a:pt x="4385333" y="4142460"/>
                  </a:lnTo>
                  <a:lnTo>
                    <a:pt x="4395619" y="4140383"/>
                  </a:lnTo>
                  <a:lnTo>
                    <a:pt x="4404016" y="4134719"/>
                  </a:lnTo>
                  <a:lnTo>
                    <a:pt x="4409676" y="4126319"/>
                  </a:lnTo>
                  <a:lnTo>
                    <a:pt x="4411751" y="4116031"/>
                  </a:lnTo>
                  <a:lnTo>
                    <a:pt x="4411751" y="3991962"/>
                  </a:lnTo>
                  <a:lnTo>
                    <a:pt x="4410171" y="3982933"/>
                  </a:lnTo>
                  <a:lnTo>
                    <a:pt x="4405800" y="3975229"/>
                  </a:lnTo>
                  <a:lnTo>
                    <a:pt x="4399192" y="3969418"/>
                  </a:lnTo>
                  <a:lnTo>
                    <a:pt x="4390904" y="3966067"/>
                  </a:lnTo>
                </a:path>
                <a:path w="4942840" h="5567680">
                  <a:moveTo>
                    <a:pt x="4411751" y="3662056"/>
                  </a:moveTo>
                  <a:lnTo>
                    <a:pt x="3434692" y="3289428"/>
                  </a:lnTo>
                  <a:lnTo>
                    <a:pt x="3434692" y="3560237"/>
                  </a:lnTo>
                  <a:lnTo>
                    <a:pt x="4377920" y="3822805"/>
                  </a:lnTo>
                  <a:lnTo>
                    <a:pt x="4380276" y="3823454"/>
                  </a:lnTo>
                  <a:lnTo>
                    <a:pt x="4382747" y="3823841"/>
                  </a:lnTo>
                  <a:lnTo>
                    <a:pt x="4385333" y="3823841"/>
                  </a:lnTo>
                  <a:lnTo>
                    <a:pt x="4395604" y="3821776"/>
                  </a:lnTo>
                  <a:lnTo>
                    <a:pt x="4403976" y="3816141"/>
                  </a:lnTo>
                  <a:lnTo>
                    <a:pt x="4409632" y="3807775"/>
                  </a:lnTo>
                  <a:lnTo>
                    <a:pt x="4411751" y="3797517"/>
                  </a:lnTo>
                  <a:lnTo>
                    <a:pt x="4411751" y="3662056"/>
                  </a:lnTo>
                </a:path>
                <a:path w="4942840" h="5567680">
                  <a:moveTo>
                    <a:pt x="3050861" y="3634391"/>
                  </a:moveTo>
                  <a:lnTo>
                    <a:pt x="3044945" y="3639281"/>
                  </a:lnTo>
                  <a:lnTo>
                    <a:pt x="3041185" y="3646642"/>
                  </a:lnTo>
                  <a:lnTo>
                    <a:pt x="3041185" y="3654862"/>
                  </a:lnTo>
                  <a:lnTo>
                    <a:pt x="3041185" y="3782429"/>
                  </a:lnTo>
                  <a:lnTo>
                    <a:pt x="3043276" y="3792716"/>
                  </a:lnTo>
                  <a:lnTo>
                    <a:pt x="3048973" y="3801117"/>
                  </a:lnTo>
                  <a:lnTo>
                    <a:pt x="3057415" y="3806781"/>
                  </a:lnTo>
                  <a:lnTo>
                    <a:pt x="3067740" y="3808857"/>
                  </a:lnTo>
                  <a:lnTo>
                    <a:pt x="3073541" y="3808857"/>
                  </a:lnTo>
                  <a:lnTo>
                    <a:pt x="3078797" y="3807025"/>
                  </a:lnTo>
                  <a:lnTo>
                    <a:pt x="3083320" y="3803748"/>
                  </a:lnTo>
                  <a:lnTo>
                    <a:pt x="3434692" y="3560237"/>
                  </a:lnTo>
                  <a:lnTo>
                    <a:pt x="3434692" y="3289428"/>
                  </a:lnTo>
                  <a:lnTo>
                    <a:pt x="3050861" y="3634391"/>
                  </a:lnTo>
                </a:path>
                <a:path w="4942840" h="5567680">
                  <a:moveTo>
                    <a:pt x="3041185" y="4307020"/>
                  </a:moveTo>
                  <a:lnTo>
                    <a:pt x="3041185" y="4428786"/>
                  </a:lnTo>
                  <a:lnTo>
                    <a:pt x="3043320" y="4439016"/>
                  </a:lnTo>
                  <a:lnTo>
                    <a:pt x="3049012" y="4447381"/>
                  </a:lnTo>
                  <a:lnTo>
                    <a:pt x="3057430" y="4453027"/>
                  </a:lnTo>
                  <a:lnTo>
                    <a:pt x="3067740" y="4455099"/>
                  </a:lnTo>
                  <a:lnTo>
                    <a:pt x="3434692" y="4455099"/>
                  </a:lnTo>
                  <a:lnTo>
                    <a:pt x="3434692" y="4211086"/>
                  </a:lnTo>
                  <a:lnTo>
                    <a:pt x="3063017" y="4280916"/>
                  </a:lnTo>
                  <a:lnTo>
                    <a:pt x="3054380" y="4284116"/>
                  </a:lnTo>
                  <a:lnTo>
                    <a:pt x="3047456" y="4289936"/>
                  </a:lnTo>
                  <a:lnTo>
                    <a:pt x="3042855" y="4297772"/>
                  </a:lnTo>
                  <a:lnTo>
                    <a:pt x="3041185" y="4307020"/>
                  </a:lnTo>
                </a:path>
                <a:path w="4942840" h="5567680">
                  <a:moveTo>
                    <a:pt x="3041185" y="3986046"/>
                  </a:moveTo>
                  <a:lnTo>
                    <a:pt x="3041185" y="4110010"/>
                  </a:lnTo>
                  <a:lnTo>
                    <a:pt x="3043276" y="4120305"/>
                  </a:lnTo>
                  <a:lnTo>
                    <a:pt x="3048973" y="4128701"/>
                  </a:lnTo>
                  <a:lnTo>
                    <a:pt x="3057415" y="4134356"/>
                  </a:lnTo>
                  <a:lnTo>
                    <a:pt x="3067740" y="4136429"/>
                  </a:lnTo>
                  <a:lnTo>
                    <a:pt x="3071404" y="4136429"/>
                  </a:lnTo>
                  <a:lnTo>
                    <a:pt x="3074944" y="4135685"/>
                  </a:lnTo>
                  <a:lnTo>
                    <a:pt x="3078169" y="4134282"/>
                  </a:lnTo>
                  <a:lnTo>
                    <a:pt x="3434692" y="4012369"/>
                  </a:lnTo>
                  <a:lnTo>
                    <a:pt x="3434692" y="3759550"/>
                  </a:lnTo>
                  <a:lnTo>
                    <a:pt x="3055143" y="3962737"/>
                  </a:lnTo>
                  <a:lnTo>
                    <a:pt x="3049428" y="3966818"/>
                  </a:lnTo>
                  <a:lnTo>
                    <a:pt x="3045023" y="3972256"/>
                  </a:lnTo>
                  <a:lnTo>
                    <a:pt x="3042188" y="3978761"/>
                  </a:lnTo>
                  <a:lnTo>
                    <a:pt x="3041185" y="3986046"/>
                  </a:lnTo>
                </a:path>
                <a:path w="4942840" h="5567680">
                  <a:moveTo>
                    <a:pt x="2052032" y="2485966"/>
                  </a:moveTo>
                  <a:lnTo>
                    <a:pt x="3003417" y="2558361"/>
                  </a:lnTo>
                  <a:lnTo>
                    <a:pt x="3003417" y="2314358"/>
                  </a:lnTo>
                  <a:lnTo>
                    <a:pt x="2052786" y="2314358"/>
                  </a:lnTo>
                  <a:lnTo>
                    <a:pt x="2042495" y="2316450"/>
                  </a:lnTo>
                  <a:lnTo>
                    <a:pt x="2034094" y="2322147"/>
                  </a:lnTo>
                  <a:lnTo>
                    <a:pt x="2028433" y="2330583"/>
                  </a:lnTo>
                  <a:lnTo>
                    <a:pt x="2026358" y="2340892"/>
                  </a:lnTo>
                  <a:lnTo>
                    <a:pt x="2026358" y="2459631"/>
                  </a:lnTo>
                  <a:lnTo>
                    <a:pt x="2028361" y="2469779"/>
                  </a:lnTo>
                  <a:lnTo>
                    <a:pt x="2033839" y="2478080"/>
                  </a:lnTo>
                  <a:lnTo>
                    <a:pt x="2041995" y="2483740"/>
                  </a:lnTo>
                  <a:lnTo>
                    <a:pt x="2052032" y="2485966"/>
                  </a:lnTo>
                </a:path>
                <a:path w="4942840" h="5567680">
                  <a:moveTo>
                    <a:pt x="2047205" y="2803391"/>
                  </a:moveTo>
                  <a:lnTo>
                    <a:pt x="3003417" y="3009908"/>
                  </a:lnTo>
                  <a:lnTo>
                    <a:pt x="3003417" y="2757088"/>
                  </a:lnTo>
                  <a:lnTo>
                    <a:pt x="2055477" y="2627103"/>
                  </a:lnTo>
                  <a:lnTo>
                    <a:pt x="2054608" y="2626998"/>
                  </a:lnTo>
                  <a:lnTo>
                    <a:pt x="2053645" y="2626998"/>
                  </a:lnTo>
                  <a:lnTo>
                    <a:pt x="2052786" y="2626998"/>
                  </a:lnTo>
                  <a:lnTo>
                    <a:pt x="2042495" y="2629073"/>
                  </a:lnTo>
                  <a:lnTo>
                    <a:pt x="2034094" y="2634735"/>
                  </a:lnTo>
                  <a:lnTo>
                    <a:pt x="2028433" y="2643135"/>
                  </a:lnTo>
                  <a:lnTo>
                    <a:pt x="2026358" y="2653427"/>
                  </a:lnTo>
                  <a:lnTo>
                    <a:pt x="2026358" y="2777486"/>
                  </a:lnTo>
                  <a:lnTo>
                    <a:pt x="2027938" y="2786521"/>
                  </a:lnTo>
                  <a:lnTo>
                    <a:pt x="2032309" y="2794227"/>
                  </a:lnTo>
                  <a:lnTo>
                    <a:pt x="2038916" y="2800039"/>
                  </a:lnTo>
                  <a:lnTo>
                    <a:pt x="2047205" y="2803391"/>
                  </a:lnTo>
                </a:path>
                <a:path w="4942840" h="5567680">
                  <a:moveTo>
                    <a:pt x="2026358" y="3107392"/>
                  </a:moveTo>
                  <a:lnTo>
                    <a:pt x="3003417" y="3480009"/>
                  </a:lnTo>
                  <a:lnTo>
                    <a:pt x="3003417" y="3209221"/>
                  </a:lnTo>
                  <a:lnTo>
                    <a:pt x="2060200" y="2946643"/>
                  </a:lnTo>
                  <a:lnTo>
                    <a:pt x="2057833" y="2945994"/>
                  </a:lnTo>
                  <a:lnTo>
                    <a:pt x="2055373" y="2945617"/>
                  </a:lnTo>
                  <a:lnTo>
                    <a:pt x="2052786" y="2945617"/>
                  </a:lnTo>
                  <a:lnTo>
                    <a:pt x="2042511" y="2947682"/>
                  </a:lnTo>
                  <a:lnTo>
                    <a:pt x="2034138" y="2953317"/>
                  </a:lnTo>
                  <a:lnTo>
                    <a:pt x="2028482" y="2961683"/>
                  </a:lnTo>
                  <a:lnTo>
                    <a:pt x="2026358" y="2971940"/>
                  </a:lnTo>
                  <a:lnTo>
                    <a:pt x="2026358" y="3107392"/>
                  </a:lnTo>
                </a:path>
                <a:path w="4942840" h="5567680">
                  <a:moveTo>
                    <a:pt x="3387259" y="3135066"/>
                  </a:moveTo>
                  <a:lnTo>
                    <a:pt x="3393175" y="3130176"/>
                  </a:lnTo>
                  <a:lnTo>
                    <a:pt x="3396934" y="3122815"/>
                  </a:lnTo>
                  <a:lnTo>
                    <a:pt x="3396934" y="3114596"/>
                  </a:lnTo>
                  <a:lnTo>
                    <a:pt x="3396934" y="2987029"/>
                  </a:lnTo>
                  <a:lnTo>
                    <a:pt x="3394842" y="2976737"/>
                  </a:lnTo>
                  <a:lnTo>
                    <a:pt x="3389142" y="2968337"/>
                  </a:lnTo>
                  <a:lnTo>
                    <a:pt x="3380700" y="2962676"/>
                  </a:lnTo>
                  <a:lnTo>
                    <a:pt x="3370380" y="2960600"/>
                  </a:lnTo>
                  <a:lnTo>
                    <a:pt x="3364579" y="2960600"/>
                  </a:lnTo>
                  <a:lnTo>
                    <a:pt x="3359312" y="2962422"/>
                  </a:lnTo>
                  <a:lnTo>
                    <a:pt x="3354799" y="2965710"/>
                  </a:lnTo>
                  <a:lnTo>
                    <a:pt x="3003417" y="3209221"/>
                  </a:lnTo>
                  <a:lnTo>
                    <a:pt x="3003417" y="3480009"/>
                  </a:lnTo>
                  <a:lnTo>
                    <a:pt x="3387259" y="3135066"/>
                  </a:lnTo>
                </a:path>
                <a:path w="4942840" h="5567680">
                  <a:moveTo>
                    <a:pt x="3396934" y="2462438"/>
                  </a:moveTo>
                  <a:lnTo>
                    <a:pt x="3396934" y="2340661"/>
                  </a:lnTo>
                  <a:lnTo>
                    <a:pt x="3394798" y="2330433"/>
                  </a:lnTo>
                  <a:lnTo>
                    <a:pt x="3389103" y="2322071"/>
                  </a:lnTo>
                  <a:lnTo>
                    <a:pt x="3380685" y="2316429"/>
                  </a:lnTo>
                  <a:lnTo>
                    <a:pt x="3370380" y="2314358"/>
                  </a:lnTo>
                  <a:lnTo>
                    <a:pt x="3003417" y="2314358"/>
                  </a:lnTo>
                  <a:lnTo>
                    <a:pt x="3003417" y="2558361"/>
                  </a:lnTo>
                  <a:lnTo>
                    <a:pt x="3375102" y="2488542"/>
                  </a:lnTo>
                  <a:lnTo>
                    <a:pt x="3383739" y="2485336"/>
                  </a:lnTo>
                  <a:lnTo>
                    <a:pt x="3390663" y="2479514"/>
                  </a:lnTo>
                  <a:lnTo>
                    <a:pt x="3395265" y="2471680"/>
                  </a:lnTo>
                  <a:lnTo>
                    <a:pt x="3396934" y="2462438"/>
                  </a:lnTo>
                </a:path>
                <a:path w="4942840" h="5567680">
                  <a:moveTo>
                    <a:pt x="3396934" y="2783412"/>
                  </a:moveTo>
                  <a:lnTo>
                    <a:pt x="3396934" y="2659447"/>
                  </a:lnTo>
                  <a:lnTo>
                    <a:pt x="3394842" y="2649147"/>
                  </a:lnTo>
                  <a:lnTo>
                    <a:pt x="3389142" y="2640748"/>
                  </a:lnTo>
                  <a:lnTo>
                    <a:pt x="3380700" y="2635091"/>
                  </a:lnTo>
                  <a:lnTo>
                    <a:pt x="3370380" y="2633019"/>
                  </a:lnTo>
                  <a:lnTo>
                    <a:pt x="3366715" y="2633019"/>
                  </a:lnTo>
                  <a:lnTo>
                    <a:pt x="3363176" y="2633773"/>
                  </a:lnTo>
                  <a:lnTo>
                    <a:pt x="3359951" y="2635176"/>
                  </a:lnTo>
                  <a:lnTo>
                    <a:pt x="3003417" y="2757088"/>
                  </a:lnTo>
                  <a:lnTo>
                    <a:pt x="3003417" y="3009908"/>
                  </a:lnTo>
                  <a:lnTo>
                    <a:pt x="3382966" y="2806710"/>
                  </a:lnTo>
                  <a:lnTo>
                    <a:pt x="3388687" y="2802634"/>
                  </a:lnTo>
                  <a:lnTo>
                    <a:pt x="3393095" y="2797197"/>
                  </a:lnTo>
                  <a:lnTo>
                    <a:pt x="3395931" y="2790692"/>
                  </a:lnTo>
                  <a:lnTo>
                    <a:pt x="3396934" y="2783412"/>
                  </a:lnTo>
                </a:path>
                <a:path w="4942840" h="5567680">
                  <a:moveTo>
                    <a:pt x="4942257" y="3303103"/>
                  </a:moveTo>
                  <a:lnTo>
                    <a:pt x="4573641" y="3634391"/>
                  </a:lnTo>
                  <a:lnTo>
                    <a:pt x="4567725" y="3639281"/>
                  </a:lnTo>
                  <a:lnTo>
                    <a:pt x="4563966" y="3646642"/>
                  </a:lnTo>
                  <a:lnTo>
                    <a:pt x="4563966" y="3654862"/>
                  </a:lnTo>
                  <a:lnTo>
                    <a:pt x="4563966" y="3782429"/>
                  </a:lnTo>
                  <a:lnTo>
                    <a:pt x="4566058" y="3792716"/>
                  </a:lnTo>
                  <a:lnTo>
                    <a:pt x="4571758" y="3801117"/>
                  </a:lnTo>
                  <a:lnTo>
                    <a:pt x="4580200" y="3806781"/>
                  </a:lnTo>
                  <a:lnTo>
                    <a:pt x="4590521" y="3808857"/>
                  </a:lnTo>
                  <a:lnTo>
                    <a:pt x="4596321" y="3808857"/>
                  </a:lnTo>
                  <a:lnTo>
                    <a:pt x="4601588" y="3807025"/>
                  </a:lnTo>
                  <a:lnTo>
                    <a:pt x="4606101" y="3803748"/>
                  </a:lnTo>
                  <a:lnTo>
                    <a:pt x="4942257" y="3570781"/>
                  </a:lnTo>
                </a:path>
                <a:path w="4942840" h="5567680">
                  <a:moveTo>
                    <a:pt x="4942257" y="4213945"/>
                  </a:moveTo>
                  <a:lnTo>
                    <a:pt x="4585798" y="4280916"/>
                  </a:lnTo>
                  <a:lnTo>
                    <a:pt x="4563966" y="4307020"/>
                  </a:lnTo>
                  <a:lnTo>
                    <a:pt x="4563966" y="4428786"/>
                  </a:lnTo>
                  <a:lnTo>
                    <a:pt x="4566103" y="4439016"/>
                  </a:lnTo>
                  <a:lnTo>
                    <a:pt x="4571797" y="4447381"/>
                  </a:lnTo>
                  <a:lnTo>
                    <a:pt x="4580215" y="4453027"/>
                  </a:lnTo>
                  <a:lnTo>
                    <a:pt x="4590521" y="4455099"/>
                  </a:lnTo>
                  <a:lnTo>
                    <a:pt x="4942257" y="4455099"/>
                  </a:lnTo>
                </a:path>
                <a:path w="4942840" h="5567680">
                  <a:moveTo>
                    <a:pt x="4942257" y="3767695"/>
                  </a:moveTo>
                  <a:lnTo>
                    <a:pt x="4577924" y="3962737"/>
                  </a:lnTo>
                  <a:lnTo>
                    <a:pt x="4563966" y="3986046"/>
                  </a:lnTo>
                  <a:lnTo>
                    <a:pt x="4563966" y="4110010"/>
                  </a:lnTo>
                  <a:lnTo>
                    <a:pt x="4566058" y="4120305"/>
                  </a:lnTo>
                  <a:lnTo>
                    <a:pt x="4571758" y="4128701"/>
                  </a:lnTo>
                  <a:lnTo>
                    <a:pt x="4580200" y="4134356"/>
                  </a:lnTo>
                  <a:lnTo>
                    <a:pt x="4590521" y="4136429"/>
                  </a:lnTo>
                  <a:lnTo>
                    <a:pt x="4594185" y="4136429"/>
                  </a:lnTo>
                  <a:lnTo>
                    <a:pt x="4597724" y="4135685"/>
                  </a:lnTo>
                  <a:lnTo>
                    <a:pt x="4600950" y="4134282"/>
                  </a:lnTo>
                  <a:lnTo>
                    <a:pt x="4942257" y="4017572"/>
                  </a:lnTo>
                </a:path>
                <a:path w="4942840" h="5567680">
                  <a:moveTo>
                    <a:pt x="3574813" y="2485966"/>
                  </a:moveTo>
                  <a:lnTo>
                    <a:pt x="4526208" y="2558361"/>
                  </a:lnTo>
                  <a:lnTo>
                    <a:pt x="4526208" y="2314358"/>
                  </a:lnTo>
                  <a:lnTo>
                    <a:pt x="3575567" y="2314358"/>
                  </a:lnTo>
                  <a:lnTo>
                    <a:pt x="3565275" y="2316450"/>
                  </a:lnTo>
                  <a:lnTo>
                    <a:pt x="3556875" y="2322147"/>
                  </a:lnTo>
                  <a:lnTo>
                    <a:pt x="3551214" y="2330583"/>
                  </a:lnTo>
                  <a:lnTo>
                    <a:pt x="3549139" y="2340892"/>
                  </a:lnTo>
                  <a:lnTo>
                    <a:pt x="3549139" y="2459631"/>
                  </a:lnTo>
                  <a:lnTo>
                    <a:pt x="3551142" y="2469779"/>
                  </a:lnTo>
                  <a:lnTo>
                    <a:pt x="3556620" y="2478080"/>
                  </a:lnTo>
                  <a:lnTo>
                    <a:pt x="3564776" y="2483740"/>
                  </a:lnTo>
                  <a:lnTo>
                    <a:pt x="3574813" y="2485966"/>
                  </a:lnTo>
                </a:path>
                <a:path w="4942840" h="5567680">
                  <a:moveTo>
                    <a:pt x="3569997" y="2803391"/>
                  </a:moveTo>
                  <a:lnTo>
                    <a:pt x="4526208" y="3009908"/>
                  </a:lnTo>
                  <a:lnTo>
                    <a:pt x="4526208" y="2757088"/>
                  </a:lnTo>
                  <a:lnTo>
                    <a:pt x="3578258" y="2627103"/>
                  </a:lnTo>
                  <a:lnTo>
                    <a:pt x="3577389" y="2626998"/>
                  </a:lnTo>
                  <a:lnTo>
                    <a:pt x="3576436" y="2626998"/>
                  </a:lnTo>
                  <a:lnTo>
                    <a:pt x="3575567" y="2626998"/>
                  </a:lnTo>
                  <a:lnTo>
                    <a:pt x="3565275" y="2629073"/>
                  </a:lnTo>
                  <a:lnTo>
                    <a:pt x="3556875" y="2634735"/>
                  </a:lnTo>
                  <a:lnTo>
                    <a:pt x="3551214" y="2643135"/>
                  </a:lnTo>
                  <a:lnTo>
                    <a:pt x="3549139" y="2653427"/>
                  </a:lnTo>
                  <a:lnTo>
                    <a:pt x="3549139" y="2777486"/>
                  </a:lnTo>
                  <a:lnTo>
                    <a:pt x="3550719" y="2786521"/>
                  </a:lnTo>
                  <a:lnTo>
                    <a:pt x="3555091" y="2794227"/>
                  </a:lnTo>
                  <a:lnTo>
                    <a:pt x="3561702" y="2800039"/>
                  </a:lnTo>
                  <a:lnTo>
                    <a:pt x="3569997" y="2803391"/>
                  </a:lnTo>
                </a:path>
                <a:path w="4942840" h="5567680">
                  <a:moveTo>
                    <a:pt x="3549139" y="3107392"/>
                  </a:moveTo>
                  <a:lnTo>
                    <a:pt x="4526208" y="3480009"/>
                  </a:lnTo>
                  <a:lnTo>
                    <a:pt x="4526208" y="3209221"/>
                  </a:lnTo>
                  <a:lnTo>
                    <a:pt x="3582981" y="2946643"/>
                  </a:lnTo>
                  <a:lnTo>
                    <a:pt x="3580625" y="2945994"/>
                  </a:lnTo>
                  <a:lnTo>
                    <a:pt x="3578153" y="2945617"/>
                  </a:lnTo>
                  <a:lnTo>
                    <a:pt x="3575567" y="2945617"/>
                  </a:lnTo>
                  <a:lnTo>
                    <a:pt x="3565292" y="2947682"/>
                  </a:lnTo>
                  <a:lnTo>
                    <a:pt x="3556918" y="2953317"/>
                  </a:lnTo>
                  <a:lnTo>
                    <a:pt x="3551263" y="2961683"/>
                  </a:lnTo>
                  <a:lnTo>
                    <a:pt x="3549139" y="2971940"/>
                  </a:lnTo>
                  <a:lnTo>
                    <a:pt x="3549139" y="3107392"/>
                  </a:lnTo>
                </a:path>
                <a:path w="4942840" h="5567680">
                  <a:moveTo>
                    <a:pt x="4910040" y="3135066"/>
                  </a:moveTo>
                  <a:lnTo>
                    <a:pt x="4915956" y="3130176"/>
                  </a:lnTo>
                  <a:lnTo>
                    <a:pt x="4919715" y="3122815"/>
                  </a:lnTo>
                  <a:lnTo>
                    <a:pt x="4919715" y="3114596"/>
                  </a:lnTo>
                  <a:lnTo>
                    <a:pt x="4919715" y="2987029"/>
                  </a:lnTo>
                  <a:lnTo>
                    <a:pt x="4917623" y="2976737"/>
                  </a:lnTo>
                  <a:lnTo>
                    <a:pt x="4911923" y="2968337"/>
                  </a:lnTo>
                  <a:lnTo>
                    <a:pt x="4903481" y="2962676"/>
                  </a:lnTo>
                  <a:lnTo>
                    <a:pt x="4893161" y="2960600"/>
                  </a:lnTo>
                  <a:lnTo>
                    <a:pt x="4887360" y="2960600"/>
                  </a:lnTo>
                  <a:lnTo>
                    <a:pt x="4882093" y="2962422"/>
                  </a:lnTo>
                  <a:lnTo>
                    <a:pt x="4877580" y="2965710"/>
                  </a:lnTo>
                  <a:lnTo>
                    <a:pt x="4526208" y="3209221"/>
                  </a:lnTo>
                  <a:lnTo>
                    <a:pt x="4526208" y="3480009"/>
                  </a:lnTo>
                  <a:lnTo>
                    <a:pt x="4910040" y="3135066"/>
                  </a:lnTo>
                </a:path>
                <a:path w="4942840" h="5567680">
                  <a:moveTo>
                    <a:pt x="4919715" y="2462438"/>
                  </a:moveTo>
                  <a:lnTo>
                    <a:pt x="4919715" y="2340661"/>
                  </a:lnTo>
                  <a:lnTo>
                    <a:pt x="4917578" y="2330433"/>
                  </a:lnTo>
                  <a:lnTo>
                    <a:pt x="4911884" y="2322071"/>
                  </a:lnTo>
                  <a:lnTo>
                    <a:pt x="4903466" y="2316429"/>
                  </a:lnTo>
                  <a:lnTo>
                    <a:pt x="4893161" y="2314358"/>
                  </a:lnTo>
                  <a:lnTo>
                    <a:pt x="4526208" y="2314358"/>
                  </a:lnTo>
                  <a:lnTo>
                    <a:pt x="4526208" y="2558361"/>
                  </a:lnTo>
                  <a:lnTo>
                    <a:pt x="4897883" y="2488542"/>
                  </a:lnTo>
                  <a:lnTo>
                    <a:pt x="4906520" y="2485336"/>
                  </a:lnTo>
                  <a:lnTo>
                    <a:pt x="4913444" y="2479514"/>
                  </a:lnTo>
                  <a:lnTo>
                    <a:pt x="4918045" y="2471680"/>
                  </a:lnTo>
                  <a:lnTo>
                    <a:pt x="4919715" y="2462438"/>
                  </a:lnTo>
                </a:path>
                <a:path w="4942840" h="5567680">
                  <a:moveTo>
                    <a:pt x="4919715" y="2783412"/>
                  </a:moveTo>
                  <a:lnTo>
                    <a:pt x="4919715" y="2659447"/>
                  </a:lnTo>
                  <a:lnTo>
                    <a:pt x="4917623" y="2649147"/>
                  </a:lnTo>
                  <a:lnTo>
                    <a:pt x="4911923" y="2640748"/>
                  </a:lnTo>
                  <a:lnTo>
                    <a:pt x="4903481" y="2635091"/>
                  </a:lnTo>
                  <a:lnTo>
                    <a:pt x="4893161" y="2633019"/>
                  </a:lnTo>
                  <a:lnTo>
                    <a:pt x="4889496" y="2633019"/>
                  </a:lnTo>
                  <a:lnTo>
                    <a:pt x="4885957" y="2633773"/>
                  </a:lnTo>
                  <a:lnTo>
                    <a:pt x="4882732" y="2635176"/>
                  </a:lnTo>
                  <a:lnTo>
                    <a:pt x="4526208" y="2757088"/>
                  </a:lnTo>
                  <a:lnTo>
                    <a:pt x="4526208" y="3009908"/>
                  </a:lnTo>
                  <a:lnTo>
                    <a:pt x="4905757" y="2806710"/>
                  </a:lnTo>
                  <a:lnTo>
                    <a:pt x="4911472" y="2802634"/>
                  </a:lnTo>
                  <a:lnTo>
                    <a:pt x="4915877" y="2797197"/>
                  </a:lnTo>
                  <a:lnTo>
                    <a:pt x="4918712" y="2790692"/>
                  </a:lnTo>
                  <a:lnTo>
                    <a:pt x="4919715" y="2783412"/>
                  </a:lnTo>
                </a:path>
              </a:pathLst>
            </a:custGeom>
            <a:ln w="10387">
              <a:solidFill>
                <a:srgbClr val="FFFFFF"/>
              </a:solidFill>
            </a:ln>
          </p:spPr>
          <p:txBody>
            <a:bodyPr wrap="square" lIns="0" tIns="0" rIns="0" bIns="0" rtlCol="0"/>
            <a:lstStyle/>
            <a:p>
              <a:endParaRPr/>
            </a:p>
          </p:txBody>
        </p:sp>
        <p:sp>
          <p:nvSpPr>
            <p:cNvPr id="4" name="object 10"/>
            <p:cNvSpPr/>
            <p:nvPr/>
          </p:nvSpPr>
          <p:spPr>
            <a:xfrm>
              <a:off x="2026361" y="10369825"/>
              <a:ext cx="2893695" cy="939165"/>
            </a:xfrm>
            <a:custGeom>
              <a:avLst/>
              <a:gdLst/>
              <a:ahLst/>
              <a:cxnLst/>
              <a:rect l="l" t="t" r="r" b="b"/>
              <a:pathLst>
                <a:path w="2893695" h="939165">
                  <a:moveTo>
                    <a:pt x="25674" y="171596"/>
                  </a:moveTo>
                  <a:lnTo>
                    <a:pt x="977059" y="244003"/>
                  </a:lnTo>
                  <a:lnTo>
                    <a:pt x="977059" y="0"/>
                  </a:lnTo>
                  <a:lnTo>
                    <a:pt x="26428" y="0"/>
                  </a:lnTo>
                  <a:lnTo>
                    <a:pt x="16136" y="2091"/>
                  </a:lnTo>
                  <a:lnTo>
                    <a:pt x="7736" y="7787"/>
                  </a:lnTo>
                  <a:lnTo>
                    <a:pt x="2075" y="16220"/>
                  </a:lnTo>
                  <a:lnTo>
                    <a:pt x="0" y="26522"/>
                  </a:lnTo>
                  <a:lnTo>
                    <a:pt x="0" y="145273"/>
                  </a:lnTo>
                  <a:lnTo>
                    <a:pt x="2001" y="155414"/>
                  </a:lnTo>
                  <a:lnTo>
                    <a:pt x="7477" y="163712"/>
                  </a:lnTo>
                  <a:lnTo>
                    <a:pt x="15633" y="169371"/>
                  </a:lnTo>
                  <a:lnTo>
                    <a:pt x="25674" y="171596"/>
                  </a:lnTo>
                </a:path>
                <a:path w="2893695" h="939165">
                  <a:moveTo>
                    <a:pt x="20847" y="489021"/>
                  </a:moveTo>
                  <a:lnTo>
                    <a:pt x="977059" y="695539"/>
                  </a:lnTo>
                  <a:lnTo>
                    <a:pt x="977059" y="442719"/>
                  </a:lnTo>
                  <a:lnTo>
                    <a:pt x="29109" y="312733"/>
                  </a:lnTo>
                  <a:lnTo>
                    <a:pt x="28250" y="312629"/>
                  </a:lnTo>
                  <a:lnTo>
                    <a:pt x="27287" y="312629"/>
                  </a:lnTo>
                  <a:lnTo>
                    <a:pt x="26428" y="312629"/>
                  </a:lnTo>
                  <a:lnTo>
                    <a:pt x="16136" y="314706"/>
                  </a:lnTo>
                  <a:lnTo>
                    <a:pt x="7736" y="320369"/>
                  </a:lnTo>
                  <a:lnTo>
                    <a:pt x="2075" y="328770"/>
                  </a:lnTo>
                  <a:lnTo>
                    <a:pt x="0" y="339057"/>
                  </a:lnTo>
                  <a:lnTo>
                    <a:pt x="0" y="463127"/>
                  </a:lnTo>
                  <a:lnTo>
                    <a:pt x="1580" y="472156"/>
                  </a:lnTo>
                  <a:lnTo>
                    <a:pt x="5951" y="479859"/>
                  </a:lnTo>
                  <a:lnTo>
                    <a:pt x="12558" y="485670"/>
                  </a:lnTo>
                  <a:lnTo>
                    <a:pt x="20847" y="489021"/>
                  </a:lnTo>
                </a:path>
                <a:path w="2893695" h="939165">
                  <a:moveTo>
                    <a:pt x="977059" y="938730"/>
                  </a:moveTo>
                  <a:lnTo>
                    <a:pt x="977059" y="894852"/>
                  </a:lnTo>
                  <a:lnTo>
                    <a:pt x="33841" y="632284"/>
                  </a:lnTo>
                  <a:lnTo>
                    <a:pt x="31475" y="631635"/>
                  </a:lnTo>
                  <a:lnTo>
                    <a:pt x="29014" y="631247"/>
                  </a:lnTo>
                  <a:lnTo>
                    <a:pt x="26428" y="631247"/>
                  </a:lnTo>
                  <a:lnTo>
                    <a:pt x="16151" y="633312"/>
                  </a:lnTo>
                  <a:lnTo>
                    <a:pt x="7775" y="638947"/>
                  </a:lnTo>
                  <a:lnTo>
                    <a:pt x="2119" y="647313"/>
                  </a:lnTo>
                  <a:lnTo>
                    <a:pt x="0" y="657571"/>
                  </a:lnTo>
                  <a:lnTo>
                    <a:pt x="0" y="793033"/>
                  </a:lnTo>
                  <a:lnTo>
                    <a:pt x="351167" y="938730"/>
                  </a:lnTo>
                </a:path>
                <a:path w="2893695" h="939165">
                  <a:moveTo>
                    <a:pt x="1229561" y="938730"/>
                  </a:moveTo>
                  <a:lnTo>
                    <a:pt x="1360900" y="820697"/>
                  </a:lnTo>
                  <a:lnTo>
                    <a:pt x="1366806" y="815807"/>
                  </a:lnTo>
                  <a:lnTo>
                    <a:pt x="1370576" y="808446"/>
                  </a:lnTo>
                  <a:lnTo>
                    <a:pt x="1370576" y="800237"/>
                  </a:lnTo>
                  <a:lnTo>
                    <a:pt x="1370576" y="672660"/>
                  </a:lnTo>
                  <a:lnTo>
                    <a:pt x="1368483" y="662372"/>
                  </a:lnTo>
                  <a:lnTo>
                    <a:pt x="1362783" y="653972"/>
                  </a:lnTo>
                  <a:lnTo>
                    <a:pt x="1354337" y="648308"/>
                  </a:lnTo>
                  <a:lnTo>
                    <a:pt x="1344011" y="646231"/>
                  </a:lnTo>
                  <a:lnTo>
                    <a:pt x="1338210" y="646231"/>
                  </a:lnTo>
                  <a:lnTo>
                    <a:pt x="1332954" y="648064"/>
                  </a:lnTo>
                  <a:lnTo>
                    <a:pt x="1328441" y="651351"/>
                  </a:lnTo>
                  <a:lnTo>
                    <a:pt x="977059" y="894852"/>
                  </a:lnTo>
                  <a:lnTo>
                    <a:pt x="977059" y="938730"/>
                  </a:lnTo>
                </a:path>
                <a:path w="2893695" h="939165">
                  <a:moveTo>
                    <a:pt x="1370576" y="148068"/>
                  </a:moveTo>
                  <a:lnTo>
                    <a:pt x="1370576" y="26302"/>
                  </a:lnTo>
                  <a:lnTo>
                    <a:pt x="1368435" y="16074"/>
                  </a:lnTo>
                  <a:lnTo>
                    <a:pt x="1362739" y="7713"/>
                  </a:lnTo>
                  <a:lnTo>
                    <a:pt x="1354321" y="2070"/>
                  </a:lnTo>
                  <a:lnTo>
                    <a:pt x="1344011" y="0"/>
                  </a:lnTo>
                  <a:lnTo>
                    <a:pt x="977059" y="0"/>
                  </a:lnTo>
                  <a:lnTo>
                    <a:pt x="977059" y="244003"/>
                  </a:lnTo>
                  <a:lnTo>
                    <a:pt x="1348744" y="174172"/>
                  </a:lnTo>
                  <a:lnTo>
                    <a:pt x="1357376" y="170973"/>
                  </a:lnTo>
                  <a:lnTo>
                    <a:pt x="1364301" y="165153"/>
                  </a:lnTo>
                  <a:lnTo>
                    <a:pt x="1368905" y="157317"/>
                  </a:lnTo>
                  <a:lnTo>
                    <a:pt x="1370576" y="148068"/>
                  </a:lnTo>
                </a:path>
                <a:path w="2893695" h="939165">
                  <a:moveTo>
                    <a:pt x="1370576" y="469043"/>
                  </a:moveTo>
                  <a:lnTo>
                    <a:pt x="1370576" y="345088"/>
                  </a:lnTo>
                  <a:lnTo>
                    <a:pt x="1368483" y="334788"/>
                  </a:lnTo>
                  <a:lnTo>
                    <a:pt x="1362783" y="326389"/>
                  </a:lnTo>
                  <a:lnTo>
                    <a:pt x="1354337" y="320732"/>
                  </a:lnTo>
                  <a:lnTo>
                    <a:pt x="1344011" y="318660"/>
                  </a:lnTo>
                  <a:lnTo>
                    <a:pt x="1340357" y="318660"/>
                  </a:lnTo>
                  <a:lnTo>
                    <a:pt x="1336817" y="319403"/>
                  </a:lnTo>
                  <a:lnTo>
                    <a:pt x="1333592" y="320806"/>
                  </a:lnTo>
                  <a:lnTo>
                    <a:pt x="977059" y="442719"/>
                  </a:lnTo>
                  <a:lnTo>
                    <a:pt x="977059" y="695539"/>
                  </a:lnTo>
                  <a:lnTo>
                    <a:pt x="1356607" y="492351"/>
                  </a:lnTo>
                  <a:lnTo>
                    <a:pt x="1362324" y="488270"/>
                  </a:lnTo>
                  <a:lnTo>
                    <a:pt x="1366733" y="482833"/>
                  </a:lnTo>
                  <a:lnTo>
                    <a:pt x="1369571" y="476328"/>
                  </a:lnTo>
                  <a:lnTo>
                    <a:pt x="1370576" y="469043"/>
                  </a:lnTo>
                </a:path>
                <a:path w="2893695" h="939165">
                  <a:moveTo>
                    <a:pt x="1548455" y="171596"/>
                  </a:moveTo>
                  <a:lnTo>
                    <a:pt x="2499840" y="244003"/>
                  </a:lnTo>
                  <a:lnTo>
                    <a:pt x="2499840" y="0"/>
                  </a:lnTo>
                  <a:lnTo>
                    <a:pt x="1549209" y="0"/>
                  </a:lnTo>
                  <a:lnTo>
                    <a:pt x="1538917" y="2091"/>
                  </a:lnTo>
                  <a:lnTo>
                    <a:pt x="1530517" y="7787"/>
                  </a:lnTo>
                  <a:lnTo>
                    <a:pt x="1524856" y="16220"/>
                  </a:lnTo>
                  <a:lnTo>
                    <a:pt x="1522780" y="26522"/>
                  </a:lnTo>
                  <a:lnTo>
                    <a:pt x="1522780" y="145273"/>
                  </a:lnTo>
                  <a:lnTo>
                    <a:pt x="1524784" y="155414"/>
                  </a:lnTo>
                  <a:lnTo>
                    <a:pt x="1530262" y="163712"/>
                  </a:lnTo>
                  <a:lnTo>
                    <a:pt x="1538418" y="169371"/>
                  </a:lnTo>
                  <a:lnTo>
                    <a:pt x="1548455" y="171596"/>
                  </a:lnTo>
                </a:path>
                <a:path w="2893695" h="939165">
                  <a:moveTo>
                    <a:pt x="1543628" y="489021"/>
                  </a:moveTo>
                  <a:lnTo>
                    <a:pt x="2499840" y="695539"/>
                  </a:lnTo>
                  <a:lnTo>
                    <a:pt x="2499840" y="442719"/>
                  </a:lnTo>
                  <a:lnTo>
                    <a:pt x="1551900" y="312733"/>
                  </a:lnTo>
                  <a:lnTo>
                    <a:pt x="1551031" y="312629"/>
                  </a:lnTo>
                  <a:lnTo>
                    <a:pt x="1550067" y="312629"/>
                  </a:lnTo>
                  <a:lnTo>
                    <a:pt x="1549209" y="312629"/>
                  </a:lnTo>
                  <a:lnTo>
                    <a:pt x="1538917" y="314706"/>
                  </a:lnTo>
                  <a:lnTo>
                    <a:pt x="1530517" y="320369"/>
                  </a:lnTo>
                  <a:lnTo>
                    <a:pt x="1524856" y="328770"/>
                  </a:lnTo>
                  <a:lnTo>
                    <a:pt x="1522780" y="339057"/>
                  </a:lnTo>
                  <a:lnTo>
                    <a:pt x="1522780" y="463127"/>
                  </a:lnTo>
                  <a:lnTo>
                    <a:pt x="1524361" y="472156"/>
                  </a:lnTo>
                  <a:lnTo>
                    <a:pt x="1528732" y="479859"/>
                  </a:lnTo>
                  <a:lnTo>
                    <a:pt x="1535339" y="485670"/>
                  </a:lnTo>
                  <a:lnTo>
                    <a:pt x="1543628" y="489021"/>
                  </a:lnTo>
                </a:path>
                <a:path w="2893695" h="939165">
                  <a:moveTo>
                    <a:pt x="2499840" y="938730"/>
                  </a:moveTo>
                  <a:lnTo>
                    <a:pt x="2499840" y="894852"/>
                  </a:lnTo>
                  <a:lnTo>
                    <a:pt x="1556622" y="632284"/>
                  </a:lnTo>
                  <a:lnTo>
                    <a:pt x="1554256" y="631635"/>
                  </a:lnTo>
                  <a:lnTo>
                    <a:pt x="1551795" y="631247"/>
                  </a:lnTo>
                  <a:lnTo>
                    <a:pt x="1549209" y="631247"/>
                  </a:lnTo>
                  <a:lnTo>
                    <a:pt x="1538933" y="633312"/>
                  </a:lnTo>
                  <a:lnTo>
                    <a:pt x="1530560" y="638947"/>
                  </a:lnTo>
                  <a:lnTo>
                    <a:pt x="1524904" y="647313"/>
                  </a:lnTo>
                  <a:lnTo>
                    <a:pt x="1522780" y="657571"/>
                  </a:lnTo>
                  <a:lnTo>
                    <a:pt x="1522780" y="793033"/>
                  </a:lnTo>
                  <a:lnTo>
                    <a:pt x="1873955" y="938730"/>
                  </a:lnTo>
                </a:path>
                <a:path w="2893695" h="939165">
                  <a:moveTo>
                    <a:pt x="2752342" y="938730"/>
                  </a:moveTo>
                  <a:lnTo>
                    <a:pt x="2883681" y="820697"/>
                  </a:lnTo>
                  <a:lnTo>
                    <a:pt x="2889597" y="815807"/>
                  </a:lnTo>
                  <a:lnTo>
                    <a:pt x="2893356" y="808446"/>
                  </a:lnTo>
                  <a:lnTo>
                    <a:pt x="2893356" y="800237"/>
                  </a:lnTo>
                  <a:lnTo>
                    <a:pt x="2893356" y="672660"/>
                  </a:lnTo>
                  <a:lnTo>
                    <a:pt x="2891264" y="662372"/>
                  </a:lnTo>
                  <a:lnTo>
                    <a:pt x="2885563" y="653972"/>
                  </a:lnTo>
                  <a:lnTo>
                    <a:pt x="2877118" y="648308"/>
                  </a:lnTo>
                  <a:lnTo>
                    <a:pt x="2866792" y="646231"/>
                  </a:lnTo>
                  <a:lnTo>
                    <a:pt x="2861001" y="646231"/>
                  </a:lnTo>
                  <a:lnTo>
                    <a:pt x="2855735" y="648064"/>
                  </a:lnTo>
                  <a:lnTo>
                    <a:pt x="2851222" y="651351"/>
                  </a:lnTo>
                  <a:lnTo>
                    <a:pt x="2499840" y="894852"/>
                  </a:lnTo>
                  <a:lnTo>
                    <a:pt x="2499840" y="938730"/>
                  </a:lnTo>
                </a:path>
                <a:path w="2893695" h="939165">
                  <a:moveTo>
                    <a:pt x="2893356" y="148068"/>
                  </a:moveTo>
                  <a:lnTo>
                    <a:pt x="2893356" y="26302"/>
                  </a:lnTo>
                  <a:lnTo>
                    <a:pt x="2891216" y="16074"/>
                  </a:lnTo>
                  <a:lnTo>
                    <a:pt x="2885520" y="7713"/>
                  </a:lnTo>
                  <a:lnTo>
                    <a:pt x="2877102" y="2070"/>
                  </a:lnTo>
                  <a:lnTo>
                    <a:pt x="2866792" y="0"/>
                  </a:lnTo>
                  <a:lnTo>
                    <a:pt x="2499840" y="0"/>
                  </a:lnTo>
                  <a:lnTo>
                    <a:pt x="2499840" y="244003"/>
                  </a:lnTo>
                  <a:lnTo>
                    <a:pt x="2871525" y="174172"/>
                  </a:lnTo>
                  <a:lnTo>
                    <a:pt x="2880162" y="170973"/>
                  </a:lnTo>
                  <a:lnTo>
                    <a:pt x="2887086" y="165153"/>
                  </a:lnTo>
                  <a:lnTo>
                    <a:pt x="2891687" y="157317"/>
                  </a:lnTo>
                  <a:lnTo>
                    <a:pt x="2893356" y="148068"/>
                  </a:lnTo>
                </a:path>
                <a:path w="2893695" h="939165">
                  <a:moveTo>
                    <a:pt x="2893356" y="469043"/>
                  </a:moveTo>
                  <a:lnTo>
                    <a:pt x="2893356" y="345088"/>
                  </a:lnTo>
                  <a:lnTo>
                    <a:pt x="2891264" y="334788"/>
                  </a:lnTo>
                  <a:lnTo>
                    <a:pt x="2885563" y="326389"/>
                  </a:lnTo>
                  <a:lnTo>
                    <a:pt x="2877118" y="320732"/>
                  </a:lnTo>
                  <a:lnTo>
                    <a:pt x="2866792" y="318660"/>
                  </a:lnTo>
                  <a:lnTo>
                    <a:pt x="2863137" y="318660"/>
                  </a:lnTo>
                  <a:lnTo>
                    <a:pt x="2859598" y="319403"/>
                  </a:lnTo>
                  <a:lnTo>
                    <a:pt x="2856373" y="320806"/>
                  </a:lnTo>
                  <a:lnTo>
                    <a:pt x="2499840" y="442719"/>
                  </a:lnTo>
                  <a:lnTo>
                    <a:pt x="2499840" y="695539"/>
                  </a:lnTo>
                  <a:lnTo>
                    <a:pt x="2879388" y="492351"/>
                  </a:lnTo>
                  <a:lnTo>
                    <a:pt x="2885105" y="488270"/>
                  </a:lnTo>
                  <a:lnTo>
                    <a:pt x="2889514" y="482833"/>
                  </a:lnTo>
                  <a:lnTo>
                    <a:pt x="2892352" y="476328"/>
                  </a:lnTo>
                  <a:lnTo>
                    <a:pt x="2893356" y="469043"/>
                  </a:lnTo>
                </a:path>
              </a:pathLst>
            </a:custGeom>
            <a:ln w="10387">
              <a:solidFill>
                <a:srgbClr val="FFFFFF"/>
              </a:solidFill>
            </a:ln>
          </p:spPr>
          <p:txBody>
            <a:bodyPr wrap="square" lIns="0" tIns="0" rIns="0" bIns="0" rtlCol="0"/>
            <a:lstStyle/>
            <a:p>
              <a:endParaRPr/>
            </a:p>
          </p:txBody>
        </p:sp>
      </p:grpSp>
      <p:cxnSp>
        <p:nvCxnSpPr>
          <p:cNvPr id="13" name="Connecteur droit 12">
            <a:extLst>
              <a:ext uri="{FF2B5EF4-FFF2-40B4-BE49-F238E27FC236}">
                <a16:creationId xmlns:a16="http://schemas.microsoft.com/office/drawing/2014/main" id="{B048E5B4-6387-455A-FC02-7B02772397F3}"/>
              </a:ext>
            </a:extLst>
          </p:cNvPr>
          <p:cNvCxnSpPr/>
          <p:nvPr userDrawn="1"/>
        </p:nvCxnSpPr>
        <p:spPr>
          <a:xfrm>
            <a:off x="4931800" y="-251"/>
            <a:ext cx="0" cy="1152232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Espace réservé du texte 7">
            <a:extLst>
              <a:ext uri="{FF2B5EF4-FFF2-40B4-BE49-F238E27FC236}">
                <a16:creationId xmlns:a16="http://schemas.microsoft.com/office/drawing/2014/main" id="{60947251-5CE2-E3B3-65FC-5A3C78720C12}"/>
              </a:ext>
            </a:extLst>
          </p:cNvPr>
          <p:cNvSpPr>
            <a:spLocks noGrp="1"/>
          </p:cNvSpPr>
          <p:nvPr>
            <p:ph type="body" sz="quarter" idx="11" hasCustomPrompt="1"/>
          </p:nvPr>
        </p:nvSpPr>
        <p:spPr>
          <a:xfrm>
            <a:off x="5632895" y="3750039"/>
            <a:ext cx="13731991" cy="1107996"/>
          </a:xfrm>
          <a:prstGeom prst="rect">
            <a:avLst/>
          </a:prstGeom>
        </p:spPr>
        <p:txBody>
          <a:bodyPr/>
          <a:lstStyle>
            <a:lvl1pPr algn="r">
              <a:defRPr sz="7200" b="1">
                <a:solidFill>
                  <a:schemeClr val="bg1"/>
                </a:solidFill>
                <a:latin typeface="TT Lakes" panose="02000503020000020004" pitchFamily="50" charset="0"/>
              </a:defRPr>
            </a:lvl1pPr>
          </a:lstStyle>
          <a:p>
            <a:pPr lvl="0"/>
            <a:r>
              <a:rPr lang="fr-FR"/>
              <a:t>02. TITRE DE LA PARTIE</a:t>
            </a:r>
          </a:p>
        </p:txBody>
      </p:sp>
      <p:sp>
        <p:nvSpPr>
          <p:cNvPr id="16" name="Espace réservé du texte 7">
            <a:extLst>
              <a:ext uri="{FF2B5EF4-FFF2-40B4-BE49-F238E27FC236}">
                <a16:creationId xmlns:a16="http://schemas.microsoft.com/office/drawing/2014/main" id="{AFCF7D83-BCF3-0FF0-168F-97697D48B352}"/>
              </a:ext>
            </a:extLst>
          </p:cNvPr>
          <p:cNvSpPr>
            <a:spLocks noGrp="1"/>
          </p:cNvSpPr>
          <p:nvPr>
            <p:ph type="body" sz="quarter" idx="12" hasCustomPrompt="1"/>
          </p:nvPr>
        </p:nvSpPr>
        <p:spPr>
          <a:xfrm>
            <a:off x="5632895" y="2888441"/>
            <a:ext cx="13731991" cy="738664"/>
          </a:xfrm>
          <a:prstGeom prst="rect">
            <a:avLst/>
          </a:prstGeom>
        </p:spPr>
        <p:txBody>
          <a:bodyPr/>
          <a:lstStyle>
            <a:lvl1pPr marL="12700" algn="r">
              <a:spcBef>
                <a:spcPts val="105"/>
              </a:spcBef>
              <a:defRPr sz="4800" b="1">
                <a:solidFill>
                  <a:schemeClr val="bg1"/>
                </a:solidFill>
                <a:latin typeface="TT Lakes" panose="02000503020000020004" pitchFamily="50" charset="0"/>
              </a:defRPr>
            </a:lvl1pPr>
          </a:lstStyle>
          <a:p>
            <a:pPr marL="12700" algn="r">
              <a:spcBef>
                <a:spcPts val="105"/>
              </a:spcBef>
            </a:pPr>
            <a:r>
              <a:rPr lang="fr-FR" b="0">
                <a:solidFill>
                  <a:srgbClr val="BFCBD0"/>
                </a:solidFill>
              </a:rPr>
              <a:t>01. TITRE DE LA </a:t>
            </a:r>
            <a:r>
              <a:rPr lang="fr-FR" b="0" spc="-20">
                <a:solidFill>
                  <a:srgbClr val="BFCBD0"/>
                </a:solidFill>
              </a:rPr>
              <a:t>PARTIE</a:t>
            </a:r>
          </a:p>
        </p:txBody>
      </p:sp>
      <p:sp>
        <p:nvSpPr>
          <p:cNvPr id="19" name="Espace réservé du texte 7">
            <a:extLst>
              <a:ext uri="{FF2B5EF4-FFF2-40B4-BE49-F238E27FC236}">
                <a16:creationId xmlns:a16="http://schemas.microsoft.com/office/drawing/2014/main" id="{40F2B60D-782E-33A2-243D-7650A68AFC03}"/>
              </a:ext>
            </a:extLst>
          </p:cNvPr>
          <p:cNvSpPr>
            <a:spLocks noGrp="1"/>
          </p:cNvSpPr>
          <p:nvPr>
            <p:ph type="body" sz="quarter" idx="13" hasCustomPrompt="1"/>
          </p:nvPr>
        </p:nvSpPr>
        <p:spPr>
          <a:xfrm>
            <a:off x="5632895" y="4980970"/>
            <a:ext cx="13731991" cy="3744615"/>
          </a:xfrm>
          <a:prstGeom prst="rect">
            <a:avLst/>
          </a:prstGeom>
        </p:spPr>
        <p:txBody>
          <a:bodyPr/>
          <a:lstStyle>
            <a:lvl1pPr marL="12700" algn="r">
              <a:spcBef>
                <a:spcPts val="105"/>
              </a:spcBef>
              <a:defRPr sz="4800" b="1">
                <a:solidFill>
                  <a:schemeClr val="bg1"/>
                </a:solidFill>
                <a:latin typeface="TT Lakes" panose="02000503020000020004" pitchFamily="50" charset="0"/>
              </a:defRPr>
            </a:lvl1pPr>
          </a:lstStyle>
          <a:p>
            <a:pPr marL="12700" algn="r">
              <a:spcBef>
                <a:spcPts val="105"/>
              </a:spcBef>
            </a:pPr>
            <a:r>
              <a:rPr lang="fr-FR" b="0">
                <a:solidFill>
                  <a:srgbClr val="BFCBD0"/>
                </a:solidFill>
              </a:rPr>
              <a:t>03. TITRE DE LA </a:t>
            </a:r>
            <a:r>
              <a:rPr lang="fr-FR" b="0" spc="-20">
                <a:solidFill>
                  <a:srgbClr val="BFCBD0"/>
                </a:solidFill>
              </a:rPr>
              <a:t>PARTIE</a:t>
            </a:r>
          </a:p>
          <a:p>
            <a:pPr marL="12700" marR="0" lvl="0" indent="0" algn="r" defTabSz="914400" eaLnBrk="1" fontAlgn="auto" latinLnBrk="0" hangingPunct="1">
              <a:lnSpc>
                <a:spcPct val="100000"/>
              </a:lnSpc>
              <a:spcBef>
                <a:spcPts val="105"/>
              </a:spcBef>
              <a:spcAft>
                <a:spcPts val="0"/>
              </a:spcAft>
              <a:buClrTx/>
              <a:buSzTx/>
              <a:buFontTx/>
              <a:buNone/>
              <a:tabLst/>
              <a:defRPr/>
            </a:pPr>
            <a:r>
              <a:rPr lang="fr-FR" b="0">
                <a:solidFill>
                  <a:srgbClr val="BFCBD0"/>
                </a:solidFill>
              </a:rPr>
              <a:t>04. TITRE DE LA </a:t>
            </a:r>
            <a:r>
              <a:rPr lang="fr-FR" b="0" spc="-20">
                <a:solidFill>
                  <a:srgbClr val="BFCBD0"/>
                </a:solidFill>
              </a:rPr>
              <a:t>PARTIE</a:t>
            </a:r>
          </a:p>
          <a:p>
            <a:pPr marL="12700" marR="0" lvl="0" indent="0" algn="r" defTabSz="914400" eaLnBrk="1" fontAlgn="auto" latinLnBrk="0" hangingPunct="1">
              <a:lnSpc>
                <a:spcPct val="100000"/>
              </a:lnSpc>
              <a:spcBef>
                <a:spcPts val="105"/>
              </a:spcBef>
              <a:spcAft>
                <a:spcPts val="0"/>
              </a:spcAft>
              <a:buClrTx/>
              <a:buSzTx/>
              <a:buFontTx/>
              <a:buNone/>
              <a:tabLst/>
              <a:defRPr/>
            </a:pPr>
            <a:r>
              <a:rPr lang="fr-FR" b="0">
                <a:solidFill>
                  <a:srgbClr val="BFCBD0"/>
                </a:solidFill>
              </a:rPr>
              <a:t>05. TITRE DE LA </a:t>
            </a:r>
            <a:r>
              <a:rPr lang="fr-FR" b="0" spc="-20">
                <a:solidFill>
                  <a:srgbClr val="BFCBD0"/>
                </a:solidFill>
              </a:rPr>
              <a:t>PARTIE</a:t>
            </a:r>
          </a:p>
          <a:p>
            <a:pPr marL="12700" marR="0" lvl="0" indent="0" algn="r" defTabSz="914400" eaLnBrk="1" fontAlgn="auto" latinLnBrk="0" hangingPunct="1">
              <a:lnSpc>
                <a:spcPct val="100000"/>
              </a:lnSpc>
              <a:spcBef>
                <a:spcPts val="105"/>
              </a:spcBef>
              <a:spcAft>
                <a:spcPts val="0"/>
              </a:spcAft>
              <a:buClrTx/>
              <a:buSzTx/>
              <a:buFontTx/>
              <a:buNone/>
              <a:tabLst/>
              <a:defRPr/>
            </a:pPr>
            <a:r>
              <a:rPr lang="fr-FR" b="0">
                <a:solidFill>
                  <a:srgbClr val="BFCBD0"/>
                </a:solidFill>
              </a:rPr>
              <a:t>06. TITRE DE LA </a:t>
            </a:r>
            <a:r>
              <a:rPr lang="fr-FR" b="0" spc="-20">
                <a:solidFill>
                  <a:srgbClr val="BFCBD0"/>
                </a:solidFill>
              </a:rPr>
              <a:t>PARTIE</a:t>
            </a:r>
          </a:p>
          <a:p>
            <a:pPr marL="12700" algn="r">
              <a:spcBef>
                <a:spcPts val="105"/>
              </a:spcBef>
            </a:pPr>
            <a:endParaRPr lang="fr-FR" b="0" spc="-20">
              <a:solidFill>
                <a:srgbClr val="BFCBD0"/>
              </a:solidFill>
            </a:endParaRPr>
          </a:p>
        </p:txBody>
      </p:sp>
      <p:pic>
        <p:nvPicPr>
          <p:cNvPr id="2" name="Graphique 1">
            <a:extLst>
              <a:ext uri="{FF2B5EF4-FFF2-40B4-BE49-F238E27FC236}">
                <a16:creationId xmlns:a16="http://schemas.microsoft.com/office/drawing/2014/main" id="{D9CB23F4-7502-2C1F-4C80-9B7C3B466B2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9254277" y="10760075"/>
            <a:ext cx="304824" cy="259328"/>
          </a:xfrm>
          <a:prstGeom prst="rect">
            <a:avLst/>
          </a:prstGeom>
        </p:spPr>
      </p:pic>
    </p:spTree>
    <p:extLst>
      <p:ext uri="{BB962C8B-B14F-4D97-AF65-F5344CB8AC3E}">
        <p14:creationId xmlns:p14="http://schemas.microsoft.com/office/powerpoint/2010/main" val="175390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ommaire 2 Bleu">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E0526288-985F-90E4-C071-F41106B4869E}"/>
              </a:ext>
            </a:extLst>
          </p:cNvPr>
          <p:cNvSpPr/>
          <p:nvPr userDrawn="1"/>
        </p:nvSpPr>
        <p:spPr>
          <a:xfrm>
            <a:off x="0" y="-10167"/>
            <a:ext cx="20106138" cy="11308715"/>
          </a:xfrm>
          <a:custGeom>
            <a:avLst/>
            <a:gdLst/>
            <a:ahLst/>
            <a:cxnLst/>
            <a:rect l="l" t="t" r="r" b="b"/>
            <a:pathLst>
              <a:path w="15142210" h="11308715">
                <a:moveTo>
                  <a:pt x="15141758" y="0"/>
                </a:moveTo>
                <a:lnTo>
                  <a:pt x="0" y="0"/>
                </a:lnTo>
                <a:lnTo>
                  <a:pt x="0" y="11308556"/>
                </a:lnTo>
                <a:lnTo>
                  <a:pt x="15141758" y="11308556"/>
                </a:lnTo>
                <a:lnTo>
                  <a:pt x="15141758" y="0"/>
                </a:lnTo>
                <a:close/>
              </a:path>
            </a:pathLst>
          </a:custGeom>
          <a:solidFill>
            <a:srgbClr val="144EA2"/>
          </a:solidFill>
        </p:spPr>
        <p:txBody>
          <a:bodyPr wrap="square" lIns="0" tIns="0" rIns="0" bIns="0" rtlCol="0"/>
          <a:lstStyle/>
          <a:p>
            <a:endParaRPr/>
          </a:p>
        </p:txBody>
      </p:sp>
      <p:grpSp>
        <p:nvGrpSpPr>
          <p:cNvPr id="11" name="object 6">
            <a:extLst>
              <a:ext uri="{FF2B5EF4-FFF2-40B4-BE49-F238E27FC236}">
                <a16:creationId xmlns:a16="http://schemas.microsoft.com/office/drawing/2014/main" id="{6D1AD4BA-AB76-D915-0A0E-BC9A43EA1403}"/>
              </a:ext>
            </a:extLst>
          </p:cNvPr>
          <p:cNvGrpSpPr/>
          <p:nvPr userDrawn="1"/>
        </p:nvGrpSpPr>
        <p:grpSpPr>
          <a:xfrm>
            <a:off x="-5178" y="-5177"/>
            <a:ext cx="4941960" cy="11319510"/>
            <a:chOff x="-5178" y="-5177"/>
            <a:chExt cx="4941570" cy="11319510"/>
          </a:xfrm>
        </p:grpSpPr>
        <p:sp>
          <p:nvSpPr>
            <p:cNvPr id="12" name="object 7">
              <a:extLst>
                <a:ext uri="{FF2B5EF4-FFF2-40B4-BE49-F238E27FC236}">
                  <a16:creationId xmlns:a16="http://schemas.microsoft.com/office/drawing/2014/main" id="{D598BE01-FAA8-6A3B-554F-A287939B9C38}"/>
                </a:ext>
              </a:extLst>
            </p:cNvPr>
            <p:cNvSpPr/>
            <p:nvPr/>
          </p:nvSpPr>
          <p:spPr>
            <a:xfrm>
              <a:off x="0" y="0"/>
              <a:ext cx="4931410" cy="11308715"/>
            </a:xfrm>
            <a:custGeom>
              <a:avLst/>
              <a:gdLst/>
              <a:ahLst/>
              <a:cxnLst/>
              <a:rect l="l" t="t" r="r" b="b"/>
              <a:pathLst>
                <a:path w="4931410" h="11308715">
                  <a:moveTo>
                    <a:pt x="4930917" y="0"/>
                  </a:moveTo>
                  <a:lnTo>
                    <a:pt x="0" y="0"/>
                  </a:lnTo>
                  <a:lnTo>
                    <a:pt x="0" y="11308556"/>
                  </a:lnTo>
                  <a:lnTo>
                    <a:pt x="4930917" y="11308556"/>
                  </a:lnTo>
                  <a:lnTo>
                    <a:pt x="4930917" y="0"/>
                  </a:lnTo>
                  <a:close/>
                </a:path>
              </a:pathLst>
            </a:custGeom>
            <a:solidFill>
              <a:srgbClr val="144EA2"/>
            </a:solidFill>
          </p:spPr>
          <p:txBody>
            <a:bodyPr wrap="square" lIns="0" tIns="0" rIns="0" bIns="0" rtlCol="0"/>
            <a:lstStyle/>
            <a:p>
              <a:endParaRPr/>
            </a:p>
          </p:txBody>
        </p:sp>
        <p:sp>
          <p:nvSpPr>
            <p:cNvPr id="15" name="object 8">
              <a:extLst>
                <a:ext uri="{FF2B5EF4-FFF2-40B4-BE49-F238E27FC236}">
                  <a16:creationId xmlns:a16="http://schemas.microsoft.com/office/drawing/2014/main" id="{0A2E3982-A279-1897-5D01-2385CAA61A06}"/>
                </a:ext>
              </a:extLst>
            </p:cNvPr>
            <p:cNvSpPr/>
            <p:nvPr/>
          </p:nvSpPr>
          <p:spPr>
            <a:xfrm>
              <a:off x="0" y="0"/>
              <a:ext cx="4931410" cy="5567680"/>
            </a:xfrm>
            <a:custGeom>
              <a:avLst/>
              <a:gdLst/>
              <a:ahLst/>
              <a:cxnLst/>
              <a:rect l="l" t="t" r="r" b="b"/>
              <a:pathLst>
                <a:path w="4931410" h="5567680">
                  <a:moveTo>
                    <a:pt x="1364307" y="778339"/>
                  </a:moveTo>
                  <a:lnTo>
                    <a:pt x="415100" y="706100"/>
                  </a:lnTo>
                  <a:lnTo>
                    <a:pt x="415100" y="949549"/>
                  </a:lnTo>
                  <a:lnTo>
                    <a:pt x="1363553" y="949549"/>
                  </a:lnTo>
                  <a:lnTo>
                    <a:pt x="1373823" y="947462"/>
                  </a:lnTo>
                  <a:lnTo>
                    <a:pt x="1382207" y="941780"/>
                  </a:lnTo>
                  <a:lnTo>
                    <a:pt x="1387857" y="933368"/>
                  </a:lnTo>
                  <a:lnTo>
                    <a:pt x="1389929" y="923089"/>
                  </a:lnTo>
                  <a:lnTo>
                    <a:pt x="1389929" y="804611"/>
                  </a:lnTo>
                  <a:lnTo>
                    <a:pt x="1387929" y="794491"/>
                  </a:lnTo>
                  <a:lnTo>
                    <a:pt x="1382462" y="786209"/>
                  </a:lnTo>
                  <a:lnTo>
                    <a:pt x="1374322" y="780561"/>
                  </a:lnTo>
                  <a:lnTo>
                    <a:pt x="1364307" y="778339"/>
                  </a:lnTo>
                </a:path>
                <a:path w="4931410" h="5567680">
                  <a:moveTo>
                    <a:pt x="1369123" y="461647"/>
                  </a:moveTo>
                  <a:lnTo>
                    <a:pt x="415100" y="255601"/>
                  </a:lnTo>
                  <a:lnTo>
                    <a:pt x="415100" y="507845"/>
                  </a:lnTo>
                  <a:lnTo>
                    <a:pt x="1360872" y="637527"/>
                  </a:lnTo>
                  <a:lnTo>
                    <a:pt x="1361741" y="637631"/>
                  </a:lnTo>
                  <a:lnTo>
                    <a:pt x="1362694" y="637631"/>
                  </a:lnTo>
                  <a:lnTo>
                    <a:pt x="1363553" y="637631"/>
                  </a:lnTo>
                  <a:lnTo>
                    <a:pt x="1373823" y="635560"/>
                  </a:lnTo>
                  <a:lnTo>
                    <a:pt x="1382207" y="629910"/>
                  </a:lnTo>
                  <a:lnTo>
                    <a:pt x="1387857" y="621530"/>
                  </a:lnTo>
                  <a:lnTo>
                    <a:pt x="1389929" y="611266"/>
                  </a:lnTo>
                  <a:lnTo>
                    <a:pt x="1389929" y="487489"/>
                  </a:lnTo>
                  <a:lnTo>
                    <a:pt x="1388351" y="478476"/>
                  </a:lnTo>
                  <a:lnTo>
                    <a:pt x="1383987" y="470787"/>
                  </a:lnTo>
                  <a:lnTo>
                    <a:pt x="1377392" y="464989"/>
                  </a:lnTo>
                  <a:lnTo>
                    <a:pt x="1369123" y="461647"/>
                  </a:lnTo>
                </a:path>
                <a:path w="4931410" h="5567680">
                  <a:moveTo>
                    <a:pt x="415100" y="0"/>
                  </a:moveTo>
                  <a:lnTo>
                    <a:pt x="415100" y="56748"/>
                  </a:lnTo>
                  <a:lnTo>
                    <a:pt x="1356160" y="318720"/>
                  </a:lnTo>
                  <a:lnTo>
                    <a:pt x="1358516" y="319358"/>
                  </a:lnTo>
                  <a:lnTo>
                    <a:pt x="1360977" y="319746"/>
                  </a:lnTo>
                  <a:lnTo>
                    <a:pt x="1363553" y="319746"/>
                  </a:lnTo>
                  <a:lnTo>
                    <a:pt x="1373807" y="317686"/>
                  </a:lnTo>
                  <a:lnTo>
                    <a:pt x="1382163" y="312065"/>
                  </a:lnTo>
                  <a:lnTo>
                    <a:pt x="1387809" y="303719"/>
                  </a:lnTo>
                  <a:lnTo>
                    <a:pt x="1389929" y="293485"/>
                  </a:lnTo>
                  <a:lnTo>
                    <a:pt x="1389929" y="158337"/>
                  </a:lnTo>
                  <a:lnTo>
                    <a:pt x="1003785" y="0"/>
                  </a:lnTo>
                </a:path>
                <a:path w="4931410" h="5567680">
                  <a:moveTo>
                    <a:pt x="177611" y="0"/>
                  </a:moveTo>
                  <a:lnTo>
                    <a:pt x="32138" y="130736"/>
                  </a:lnTo>
                  <a:lnTo>
                    <a:pt x="26243" y="135605"/>
                  </a:lnTo>
                  <a:lnTo>
                    <a:pt x="22494" y="142955"/>
                  </a:lnTo>
                  <a:lnTo>
                    <a:pt x="22494" y="151154"/>
                  </a:lnTo>
                  <a:lnTo>
                    <a:pt x="22494" y="278428"/>
                  </a:lnTo>
                  <a:lnTo>
                    <a:pt x="24581" y="288692"/>
                  </a:lnTo>
                  <a:lnTo>
                    <a:pt x="30266" y="297072"/>
                  </a:lnTo>
                  <a:lnTo>
                    <a:pt x="38688" y="302722"/>
                  </a:lnTo>
                  <a:lnTo>
                    <a:pt x="48985" y="304793"/>
                  </a:lnTo>
                  <a:lnTo>
                    <a:pt x="54776" y="304793"/>
                  </a:lnTo>
                  <a:lnTo>
                    <a:pt x="60022" y="302971"/>
                  </a:lnTo>
                  <a:lnTo>
                    <a:pt x="64535" y="299694"/>
                  </a:lnTo>
                  <a:lnTo>
                    <a:pt x="415100" y="56748"/>
                  </a:lnTo>
                  <a:lnTo>
                    <a:pt x="415100" y="0"/>
                  </a:lnTo>
                </a:path>
                <a:path w="4931410" h="5567680">
                  <a:moveTo>
                    <a:pt x="22494" y="801815"/>
                  </a:moveTo>
                  <a:lnTo>
                    <a:pt x="22494" y="923308"/>
                  </a:lnTo>
                  <a:lnTo>
                    <a:pt x="24625" y="933513"/>
                  </a:lnTo>
                  <a:lnTo>
                    <a:pt x="30305" y="941855"/>
                  </a:lnTo>
                  <a:lnTo>
                    <a:pt x="38703" y="947483"/>
                  </a:lnTo>
                  <a:lnTo>
                    <a:pt x="48985" y="949549"/>
                  </a:lnTo>
                  <a:lnTo>
                    <a:pt x="415100" y="949549"/>
                  </a:lnTo>
                  <a:lnTo>
                    <a:pt x="415100" y="706100"/>
                  </a:lnTo>
                  <a:lnTo>
                    <a:pt x="44274" y="775774"/>
                  </a:lnTo>
                  <a:lnTo>
                    <a:pt x="35658" y="778964"/>
                  </a:lnTo>
                  <a:lnTo>
                    <a:pt x="28750" y="784770"/>
                  </a:lnTo>
                  <a:lnTo>
                    <a:pt x="24160" y="792588"/>
                  </a:lnTo>
                  <a:lnTo>
                    <a:pt x="22494" y="801815"/>
                  </a:lnTo>
                </a:path>
                <a:path w="4931410" h="5567680">
                  <a:moveTo>
                    <a:pt x="22494" y="481573"/>
                  </a:moveTo>
                  <a:lnTo>
                    <a:pt x="22494" y="605255"/>
                  </a:lnTo>
                  <a:lnTo>
                    <a:pt x="24581" y="615528"/>
                  </a:lnTo>
                  <a:lnTo>
                    <a:pt x="30266" y="623908"/>
                  </a:lnTo>
                  <a:lnTo>
                    <a:pt x="38688" y="629553"/>
                  </a:lnTo>
                  <a:lnTo>
                    <a:pt x="48985" y="631621"/>
                  </a:lnTo>
                  <a:lnTo>
                    <a:pt x="52640" y="631621"/>
                  </a:lnTo>
                  <a:lnTo>
                    <a:pt x="56168" y="630867"/>
                  </a:lnTo>
                  <a:lnTo>
                    <a:pt x="59393" y="629475"/>
                  </a:lnTo>
                  <a:lnTo>
                    <a:pt x="415100" y="507845"/>
                  </a:lnTo>
                  <a:lnTo>
                    <a:pt x="415100" y="255601"/>
                  </a:lnTo>
                  <a:lnTo>
                    <a:pt x="36420" y="458328"/>
                  </a:lnTo>
                  <a:lnTo>
                    <a:pt x="30719" y="462394"/>
                  </a:lnTo>
                  <a:lnTo>
                    <a:pt x="26324" y="467818"/>
                  </a:lnTo>
                  <a:lnTo>
                    <a:pt x="23495" y="474309"/>
                  </a:lnTo>
                  <a:lnTo>
                    <a:pt x="22494" y="481573"/>
                  </a:lnTo>
                </a:path>
                <a:path w="4931410" h="5567680">
                  <a:moveTo>
                    <a:pt x="2883590" y="778339"/>
                  </a:moveTo>
                  <a:lnTo>
                    <a:pt x="1934394" y="706100"/>
                  </a:lnTo>
                  <a:lnTo>
                    <a:pt x="1934394" y="949549"/>
                  </a:lnTo>
                  <a:lnTo>
                    <a:pt x="2882847" y="949549"/>
                  </a:lnTo>
                  <a:lnTo>
                    <a:pt x="2893111" y="947462"/>
                  </a:lnTo>
                  <a:lnTo>
                    <a:pt x="2901491" y="941780"/>
                  </a:lnTo>
                  <a:lnTo>
                    <a:pt x="2907141" y="933368"/>
                  </a:lnTo>
                  <a:lnTo>
                    <a:pt x="2909212" y="923089"/>
                  </a:lnTo>
                  <a:lnTo>
                    <a:pt x="2909212" y="804611"/>
                  </a:lnTo>
                  <a:lnTo>
                    <a:pt x="2907214" y="794491"/>
                  </a:lnTo>
                  <a:lnTo>
                    <a:pt x="2901749" y="786209"/>
                  </a:lnTo>
                  <a:lnTo>
                    <a:pt x="2893610" y="780561"/>
                  </a:lnTo>
                  <a:lnTo>
                    <a:pt x="2883590" y="778339"/>
                  </a:lnTo>
                </a:path>
                <a:path w="4931410" h="5567680">
                  <a:moveTo>
                    <a:pt x="2888407" y="461647"/>
                  </a:moveTo>
                  <a:lnTo>
                    <a:pt x="1934394" y="255601"/>
                  </a:lnTo>
                  <a:lnTo>
                    <a:pt x="1934394" y="507845"/>
                  </a:lnTo>
                  <a:lnTo>
                    <a:pt x="2880166" y="637527"/>
                  </a:lnTo>
                  <a:lnTo>
                    <a:pt x="2881025" y="637631"/>
                  </a:lnTo>
                  <a:lnTo>
                    <a:pt x="2881988" y="637631"/>
                  </a:lnTo>
                  <a:lnTo>
                    <a:pt x="2882847" y="637631"/>
                  </a:lnTo>
                  <a:lnTo>
                    <a:pt x="2893111" y="635560"/>
                  </a:lnTo>
                  <a:lnTo>
                    <a:pt x="2901491" y="629910"/>
                  </a:lnTo>
                  <a:lnTo>
                    <a:pt x="2907141" y="621530"/>
                  </a:lnTo>
                  <a:lnTo>
                    <a:pt x="2909212" y="611266"/>
                  </a:lnTo>
                  <a:lnTo>
                    <a:pt x="2909212" y="487489"/>
                  </a:lnTo>
                  <a:lnTo>
                    <a:pt x="2907636" y="478476"/>
                  </a:lnTo>
                  <a:lnTo>
                    <a:pt x="2903274" y="470787"/>
                  </a:lnTo>
                  <a:lnTo>
                    <a:pt x="2896680" y="464989"/>
                  </a:lnTo>
                  <a:lnTo>
                    <a:pt x="2888407" y="461647"/>
                  </a:lnTo>
                </a:path>
                <a:path w="4931410" h="5567680">
                  <a:moveTo>
                    <a:pt x="1934394" y="0"/>
                  </a:moveTo>
                  <a:lnTo>
                    <a:pt x="1934394" y="56748"/>
                  </a:lnTo>
                  <a:lnTo>
                    <a:pt x="2875444" y="318720"/>
                  </a:lnTo>
                  <a:lnTo>
                    <a:pt x="2877810" y="319358"/>
                  </a:lnTo>
                  <a:lnTo>
                    <a:pt x="2880260" y="319746"/>
                  </a:lnTo>
                  <a:lnTo>
                    <a:pt x="2882847" y="319746"/>
                  </a:lnTo>
                  <a:lnTo>
                    <a:pt x="2893095" y="317686"/>
                  </a:lnTo>
                  <a:lnTo>
                    <a:pt x="2901448" y="312065"/>
                  </a:lnTo>
                  <a:lnTo>
                    <a:pt x="2907092" y="303719"/>
                  </a:lnTo>
                  <a:lnTo>
                    <a:pt x="2909212" y="293485"/>
                  </a:lnTo>
                  <a:lnTo>
                    <a:pt x="2909212" y="158337"/>
                  </a:lnTo>
                  <a:lnTo>
                    <a:pt x="2523073" y="0"/>
                  </a:lnTo>
                </a:path>
                <a:path w="4931410" h="5567680">
                  <a:moveTo>
                    <a:pt x="1696905" y="0"/>
                  </a:moveTo>
                  <a:lnTo>
                    <a:pt x="1551432" y="130736"/>
                  </a:lnTo>
                  <a:lnTo>
                    <a:pt x="1545537" y="135605"/>
                  </a:lnTo>
                  <a:lnTo>
                    <a:pt x="1541778" y="142955"/>
                  </a:lnTo>
                  <a:lnTo>
                    <a:pt x="1541778" y="151154"/>
                  </a:lnTo>
                  <a:lnTo>
                    <a:pt x="1541778" y="278428"/>
                  </a:lnTo>
                  <a:lnTo>
                    <a:pt x="1543866" y="288692"/>
                  </a:lnTo>
                  <a:lnTo>
                    <a:pt x="1549555" y="297072"/>
                  </a:lnTo>
                  <a:lnTo>
                    <a:pt x="1557981" y="302722"/>
                  </a:lnTo>
                  <a:lnTo>
                    <a:pt x="1568279" y="304793"/>
                  </a:lnTo>
                  <a:lnTo>
                    <a:pt x="1574070" y="304793"/>
                  </a:lnTo>
                  <a:lnTo>
                    <a:pt x="1579316" y="302971"/>
                  </a:lnTo>
                  <a:lnTo>
                    <a:pt x="1583818" y="299694"/>
                  </a:lnTo>
                  <a:lnTo>
                    <a:pt x="1934394" y="56748"/>
                  </a:lnTo>
                  <a:lnTo>
                    <a:pt x="1934394" y="0"/>
                  </a:lnTo>
                </a:path>
                <a:path w="4931410" h="5567680">
                  <a:moveTo>
                    <a:pt x="1541778" y="801815"/>
                  </a:moveTo>
                  <a:lnTo>
                    <a:pt x="1541778" y="923308"/>
                  </a:lnTo>
                  <a:lnTo>
                    <a:pt x="1543915" y="933513"/>
                  </a:lnTo>
                  <a:lnTo>
                    <a:pt x="1549598" y="941855"/>
                  </a:lnTo>
                  <a:lnTo>
                    <a:pt x="1557997" y="947483"/>
                  </a:lnTo>
                  <a:lnTo>
                    <a:pt x="1568279" y="949549"/>
                  </a:lnTo>
                  <a:lnTo>
                    <a:pt x="1934394" y="949549"/>
                  </a:lnTo>
                  <a:lnTo>
                    <a:pt x="1934394" y="706100"/>
                  </a:lnTo>
                  <a:lnTo>
                    <a:pt x="1563568" y="775774"/>
                  </a:lnTo>
                  <a:lnTo>
                    <a:pt x="1554950" y="778964"/>
                  </a:lnTo>
                  <a:lnTo>
                    <a:pt x="1548039" y="784770"/>
                  </a:lnTo>
                  <a:lnTo>
                    <a:pt x="1543445" y="792588"/>
                  </a:lnTo>
                  <a:lnTo>
                    <a:pt x="1541778" y="801815"/>
                  </a:lnTo>
                </a:path>
                <a:path w="4931410" h="5567680">
                  <a:moveTo>
                    <a:pt x="1541778" y="481573"/>
                  </a:moveTo>
                  <a:lnTo>
                    <a:pt x="1541778" y="605255"/>
                  </a:lnTo>
                  <a:lnTo>
                    <a:pt x="1543866" y="615528"/>
                  </a:lnTo>
                  <a:lnTo>
                    <a:pt x="1549555" y="623908"/>
                  </a:lnTo>
                  <a:lnTo>
                    <a:pt x="1557981" y="629553"/>
                  </a:lnTo>
                  <a:lnTo>
                    <a:pt x="1568279" y="631621"/>
                  </a:lnTo>
                  <a:lnTo>
                    <a:pt x="1571934" y="631621"/>
                  </a:lnTo>
                  <a:lnTo>
                    <a:pt x="1575462" y="630867"/>
                  </a:lnTo>
                  <a:lnTo>
                    <a:pt x="1578677" y="629475"/>
                  </a:lnTo>
                  <a:lnTo>
                    <a:pt x="1934394" y="507845"/>
                  </a:lnTo>
                  <a:lnTo>
                    <a:pt x="1934394" y="255601"/>
                  </a:lnTo>
                  <a:lnTo>
                    <a:pt x="1555714" y="458328"/>
                  </a:lnTo>
                  <a:lnTo>
                    <a:pt x="1550012" y="462394"/>
                  </a:lnTo>
                  <a:lnTo>
                    <a:pt x="1545613" y="467818"/>
                  </a:lnTo>
                  <a:lnTo>
                    <a:pt x="1542780" y="474309"/>
                  </a:lnTo>
                  <a:lnTo>
                    <a:pt x="1541778" y="481573"/>
                  </a:lnTo>
                </a:path>
                <a:path w="4931410" h="5567680">
                  <a:moveTo>
                    <a:pt x="1364307" y="3087400"/>
                  </a:moveTo>
                  <a:lnTo>
                    <a:pt x="415100" y="3015161"/>
                  </a:lnTo>
                  <a:lnTo>
                    <a:pt x="415100" y="3258609"/>
                  </a:lnTo>
                  <a:lnTo>
                    <a:pt x="1363553" y="3258609"/>
                  </a:lnTo>
                  <a:lnTo>
                    <a:pt x="1373823" y="3256523"/>
                  </a:lnTo>
                  <a:lnTo>
                    <a:pt x="1382207" y="3250840"/>
                  </a:lnTo>
                  <a:lnTo>
                    <a:pt x="1387857" y="3242424"/>
                  </a:lnTo>
                  <a:lnTo>
                    <a:pt x="1389929" y="3232139"/>
                  </a:lnTo>
                  <a:lnTo>
                    <a:pt x="1389929" y="3113671"/>
                  </a:lnTo>
                  <a:lnTo>
                    <a:pt x="1387929" y="3103547"/>
                  </a:lnTo>
                  <a:lnTo>
                    <a:pt x="1382462" y="3095266"/>
                  </a:lnTo>
                  <a:lnTo>
                    <a:pt x="1374322" y="3089620"/>
                  </a:lnTo>
                  <a:lnTo>
                    <a:pt x="1364307" y="3087400"/>
                  </a:lnTo>
                </a:path>
                <a:path w="4931410" h="5567680">
                  <a:moveTo>
                    <a:pt x="1369123" y="2770697"/>
                  </a:moveTo>
                  <a:lnTo>
                    <a:pt x="415100" y="2564662"/>
                  </a:lnTo>
                  <a:lnTo>
                    <a:pt x="415100" y="2816895"/>
                  </a:lnTo>
                  <a:lnTo>
                    <a:pt x="1360872" y="2946587"/>
                  </a:lnTo>
                  <a:lnTo>
                    <a:pt x="1361741" y="2946681"/>
                  </a:lnTo>
                  <a:lnTo>
                    <a:pt x="1362694" y="2946681"/>
                  </a:lnTo>
                  <a:lnTo>
                    <a:pt x="1363553" y="2946681"/>
                  </a:lnTo>
                  <a:lnTo>
                    <a:pt x="1373823" y="2944611"/>
                  </a:lnTo>
                  <a:lnTo>
                    <a:pt x="1382207" y="2938964"/>
                  </a:lnTo>
                  <a:lnTo>
                    <a:pt x="1387857" y="2930584"/>
                  </a:lnTo>
                  <a:lnTo>
                    <a:pt x="1389929" y="2920316"/>
                  </a:lnTo>
                  <a:lnTo>
                    <a:pt x="1389929" y="2796539"/>
                  </a:lnTo>
                  <a:lnTo>
                    <a:pt x="1388351" y="2787528"/>
                  </a:lnTo>
                  <a:lnTo>
                    <a:pt x="1383987" y="2779841"/>
                  </a:lnTo>
                  <a:lnTo>
                    <a:pt x="1377392" y="2774043"/>
                  </a:lnTo>
                  <a:lnTo>
                    <a:pt x="1369123" y="2770697"/>
                  </a:lnTo>
                </a:path>
                <a:path w="4931410" h="5567680">
                  <a:moveTo>
                    <a:pt x="1389929" y="2467387"/>
                  </a:moveTo>
                  <a:lnTo>
                    <a:pt x="415100" y="2095629"/>
                  </a:lnTo>
                  <a:lnTo>
                    <a:pt x="415100" y="2365799"/>
                  </a:lnTo>
                  <a:lnTo>
                    <a:pt x="1356160" y="2627770"/>
                  </a:lnTo>
                  <a:lnTo>
                    <a:pt x="1358516" y="2628419"/>
                  </a:lnTo>
                  <a:lnTo>
                    <a:pt x="1360977" y="2628806"/>
                  </a:lnTo>
                  <a:lnTo>
                    <a:pt x="1363553" y="2628806"/>
                  </a:lnTo>
                  <a:lnTo>
                    <a:pt x="1373807" y="2626745"/>
                  </a:lnTo>
                  <a:lnTo>
                    <a:pt x="1382163" y="2621122"/>
                  </a:lnTo>
                  <a:lnTo>
                    <a:pt x="1387809" y="2612776"/>
                  </a:lnTo>
                  <a:lnTo>
                    <a:pt x="1389929" y="2602545"/>
                  </a:lnTo>
                  <a:lnTo>
                    <a:pt x="1389929" y="2467387"/>
                  </a:lnTo>
                </a:path>
                <a:path w="4931410" h="5567680">
                  <a:moveTo>
                    <a:pt x="32138" y="2439786"/>
                  </a:moveTo>
                  <a:lnTo>
                    <a:pt x="26243" y="2444665"/>
                  </a:lnTo>
                  <a:lnTo>
                    <a:pt x="22494" y="2452005"/>
                  </a:lnTo>
                  <a:lnTo>
                    <a:pt x="22494" y="2460204"/>
                  </a:lnTo>
                  <a:lnTo>
                    <a:pt x="22494" y="2587488"/>
                  </a:lnTo>
                  <a:lnTo>
                    <a:pt x="24581" y="2597752"/>
                  </a:lnTo>
                  <a:lnTo>
                    <a:pt x="30266" y="2606133"/>
                  </a:lnTo>
                  <a:lnTo>
                    <a:pt x="38688" y="2611782"/>
                  </a:lnTo>
                  <a:lnTo>
                    <a:pt x="48985" y="2613854"/>
                  </a:lnTo>
                  <a:lnTo>
                    <a:pt x="54776" y="2613854"/>
                  </a:lnTo>
                  <a:lnTo>
                    <a:pt x="60022" y="2612032"/>
                  </a:lnTo>
                  <a:lnTo>
                    <a:pt x="64535" y="2608755"/>
                  </a:lnTo>
                  <a:lnTo>
                    <a:pt x="415100" y="2365799"/>
                  </a:lnTo>
                  <a:lnTo>
                    <a:pt x="415100" y="2095629"/>
                  </a:lnTo>
                  <a:lnTo>
                    <a:pt x="32138" y="2439786"/>
                  </a:lnTo>
                </a:path>
                <a:path w="4931410" h="5567680">
                  <a:moveTo>
                    <a:pt x="22494" y="3110875"/>
                  </a:moveTo>
                  <a:lnTo>
                    <a:pt x="22494" y="3232369"/>
                  </a:lnTo>
                  <a:lnTo>
                    <a:pt x="24625" y="3242570"/>
                  </a:lnTo>
                  <a:lnTo>
                    <a:pt x="30305" y="3250912"/>
                  </a:lnTo>
                  <a:lnTo>
                    <a:pt x="38703" y="3256543"/>
                  </a:lnTo>
                  <a:lnTo>
                    <a:pt x="48985" y="3258609"/>
                  </a:lnTo>
                  <a:lnTo>
                    <a:pt x="415100" y="3258609"/>
                  </a:lnTo>
                  <a:lnTo>
                    <a:pt x="415100" y="3015161"/>
                  </a:lnTo>
                  <a:lnTo>
                    <a:pt x="44274" y="3084834"/>
                  </a:lnTo>
                  <a:lnTo>
                    <a:pt x="35658" y="3088024"/>
                  </a:lnTo>
                  <a:lnTo>
                    <a:pt x="28750" y="3093830"/>
                  </a:lnTo>
                  <a:lnTo>
                    <a:pt x="24160" y="3101648"/>
                  </a:lnTo>
                  <a:lnTo>
                    <a:pt x="22494" y="3110875"/>
                  </a:lnTo>
                </a:path>
                <a:path w="4931410" h="5567680">
                  <a:moveTo>
                    <a:pt x="22494" y="2790634"/>
                  </a:moveTo>
                  <a:lnTo>
                    <a:pt x="22494" y="2914305"/>
                  </a:lnTo>
                  <a:lnTo>
                    <a:pt x="24581" y="2924585"/>
                  </a:lnTo>
                  <a:lnTo>
                    <a:pt x="30266" y="2932967"/>
                  </a:lnTo>
                  <a:lnTo>
                    <a:pt x="38688" y="2938613"/>
                  </a:lnTo>
                  <a:lnTo>
                    <a:pt x="48985" y="2940682"/>
                  </a:lnTo>
                  <a:lnTo>
                    <a:pt x="52640" y="2940682"/>
                  </a:lnTo>
                  <a:lnTo>
                    <a:pt x="56168" y="2939928"/>
                  </a:lnTo>
                  <a:lnTo>
                    <a:pt x="59393" y="2938535"/>
                  </a:lnTo>
                  <a:lnTo>
                    <a:pt x="415100" y="2816895"/>
                  </a:lnTo>
                  <a:lnTo>
                    <a:pt x="415100" y="2564662"/>
                  </a:lnTo>
                  <a:lnTo>
                    <a:pt x="36420" y="2767388"/>
                  </a:lnTo>
                  <a:lnTo>
                    <a:pt x="30719" y="2771455"/>
                  </a:lnTo>
                  <a:lnTo>
                    <a:pt x="26324" y="2776879"/>
                  </a:lnTo>
                  <a:lnTo>
                    <a:pt x="23495" y="2783369"/>
                  </a:lnTo>
                  <a:lnTo>
                    <a:pt x="22494" y="2790634"/>
                  </a:lnTo>
                </a:path>
                <a:path w="4931410" h="5567680">
                  <a:moveTo>
                    <a:pt x="0" y="2272127"/>
                  </a:moveTo>
                  <a:lnTo>
                    <a:pt x="367772" y="1941602"/>
                  </a:lnTo>
                  <a:lnTo>
                    <a:pt x="373677" y="1936733"/>
                  </a:lnTo>
                  <a:lnTo>
                    <a:pt x="377426" y="1929383"/>
                  </a:lnTo>
                  <a:lnTo>
                    <a:pt x="377426" y="1921194"/>
                  </a:lnTo>
                  <a:lnTo>
                    <a:pt x="377426" y="1793910"/>
                  </a:lnTo>
                  <a:lnTo>
                    <a:pt x="375339" y="1783642"/>
                  </a:lnTo>
                  <a:lnTo>
                    <a:pt x="369654" y="1775262"/>
                  </a:lnTo>
                  <a:lnTo>
                    <a:pt x="361231" y="1769615"/>
                  </a:lnTo>
                  <a:lnTo>
                    <a:pt x="350934" y="1767545"/>
                  </a:lnTo>
                  <a:lnTo>
                    <a:pt x="345144" y="1767545"/>
                  </a:lnTo>
                  <a:lnTo>
                    <a:pt x="339888" y="1769367"/>
                  </a:lnTo>
                  <a:lnTo>
                    <a:pt x="335385" y="1772644"/>
                  </a:lnTo>
                  <a:lnTo>
                    <a:pt x="0" y="2005070"/>
                  </a:lnTo>
                </a:path>
                <a:path w="4931410" h="5567680">
                  <a:moveTo>
                    <a:pt x="0" y="1363385"/>
                  </a:moveTo>
                  <a:lnTo>
                    <a:pt x="355646" y="1296564"/>
                  </a:lnTo>
                  <a:lnTo>
                    <a:pt x="377426" y="1270523"/>
                  </a:lnTo>
                  <a:lnTo>
                    <a:pt x="377426" y="1149029"/>
                  </a:lnTo>
                  <a:lnTo>
                    <a:pt x="375295" y="1138825"/>
                  </a:lnTo>
                  <a:lnTo>
                    <a:pt x="369614" y="1130483"/>
                  </a:lnTo>
                  <a:lnTo>
                    <a:pt x="361217" y="1124854"/>
                  </a:lnTo>
                  <a:lnTo>
                    <a:pt x="350934" y="1122789"/>
                  </a:lnTo>
                  <a:lnTo>
                    <a:pt x="0" y="1122789"/>
                  </a:lnTo>
                </a:path>
                <a:path w="4931410" h="5567680">
                  <a:moveTo>
                    <a:pt x="0" y="1808610"/>
                  </a:moveTo>
                  <a:lnTo>
                    <a:pt x="363499" y="1614010"/>
                  </a:lnTo>
                  <a:lnTo>
                    <a:pt x="377426" y="1590765"/>
                  </a:lnTo>
                  <a:lnTo>
                    <a:pt x="377426" y="1467083"/>
                  </a:lnTo>
                  <a:lnTo>
                    <a:pt x="375339" y="1456809"/>
                  </a:lnTo>
                  <a:lnTo>
                    <a:pt x="369654" y="1448430"/>
                  </a:lnTo>
                  <a:lnTo>
                    <a:pt x="361231" y="1442785"/>
                  </a:lnTo>
                  <a:lnTo>
                    <a:pt x="350934" y="1440717"/>
                  </a:lnTo>
                  <a:lnTo>
                    <a:pt x="347280" y="1440717"/>
                  </a:lnTo>
                  <a:lnTo>
                    <a:pt x="343751" y="1441471"/>
                  </a:lnTo>
                  <a:lnTo>
                    <a:pt x="340526" y="1442863"/>
                  </a:lnTo>
                  <a:lnTo>
                    <a:pt x="0" y="1559303"/>
                  </a:lnTo>
                </a:path>
                <a:path w="4931410" h="5567680">
                  <a:moveTo>
                    <a:pt x="2883590" y="3087400"/>
                  </a:moveTo>
                  <a:lnTo>
                    <a:pt x="1934394" y="3015161"/>
                  </a:lnTo>
                  <a:lnTo>
                    <a:pt x="1934394" y="3258609"/>
                  </a:lnTo>
                  <a:lnTo>
                    <a:pt x="2882847" y="3258609"/>
                  </a:lnTo>
                  <a:lnTo>
                    <a:pt x="2893111" y="3256523"/>
                  </a:lnTo>
                  <a:lnTo>
                    <a:pt x="2901491" y="3250840"/>
                  </a:lnTo>
                  <a:lnTo>
                    <a:pt x="2907141" y="3242424"/>
                  </a:lnTo>
                  <a:lnTo>
                    <a:pt x="2909212" y="3232139"/>
                  </a:lnTo>
                  <a:lnTo>
                    <a:pt x="2909212" y="3113671"/>
                  </a:lnTo>
                  <a:lnTo>
                    <a:pt x="2907214" y="3103547"/>
                  </a:lnTo>
                  <a:lnTo>
                    <a:pt x="2901749" y="3095266"/>
                  </a:lnTo>
                  <a:lnTo>
                    <a:pt x="2893610" y="3089620"/>
                  </a:lnTo>
                  <a:lnTo>
                    <a:pt x="2883590" y="3087400"/>
                  </a:lnTo>
                </a:path>
                <a:path w="4931410" h="5567680">
                  <a:moveTo>
                    <a:pt x="2888407" y="2770697"/>
                  </a:moveTo>
                  <a:lnTo>
                    <a:pt x="1934394" y="2564662"/>
                  </a:lnTo>
                  <a:lnTo>
                    <a:pt x="1934394" y="2816895"/>
                  </a:lnTo>
                  <a:lnTo>
                    <a:pt x="2880166" y="2946587"/>
                  </a:lnTo>
                  <a:lnTo>
                    <a:pt x="2881025" y="2946681"/>
                  </a:lnTo>
                  <a:lnTo>
                    <a:pt x="2881988" y="2946681"/>
                  </a:lnTo>
                  <a:lnTo>
                    <a:pt x="2882847" y="2946681"/>
                  </a:lnTo>
                  <a:lnTo>
                    <a:pt x="2893111" y="2944611"/>
                  </a:lnTo>
                  <a:lnTo>
                    <a:pt x="2901491" y="2938964"/>
                  </a:lnTo>
                  <a:lnTo>
                    <a:pt x="2907141" y="2930584"/>
                  </a:lnTo>
                  <a:lnTo>
                    <a:pt x="2909212" y="2920316"/>
                  </a:lnTo>
                  <a:lnTo>
                    <a:pt x="2909212" y="2796539"/>
                  </a:lnTo>
                  <a:lnTo>
                    <a:pt x="2907636" y="2787528"/>
                  </a:lnTo>
                  <a:lnTo>
                    <a:pt x="2903274" y="2779841"/>
                  </a:lnTo>
                  <a:lnTo>
                    <a:pt x="2896680" y="2774043"/>
                  </a:lnTo>
                  <a:lnTo>
                    <a:pt x="2888407" y="2770697"/>
                  </a:lnTo>
                </a:path>
                <a:path w="4931410" h="5567680">
                  <a:moveTo>
                    <a:pt x="2909212" y="2467387"/>
                  </a:moveTo>
                  <a:lnTo>
                    <a:pt x="1934394" y="2095629"/>
                  </a:lnTo>
                  <a:lnTo>
                    <a:pt x="1934394" y="2365799"/>
                  </a:lnTo>
                  <a:lnTo>
                    <a:pt x="2875444" y="2627770"/>
                  </a:lnTo>
                  <a:lnTo>
                    <a:pt x="2877810" y="2628419"/>
                  </a:lnTo>
                  <a:lnTo>
                    <a:pt x="2880260" y="2628806"/>
                  </a:lnTo>
                  <a:lnTo>
                    <a:pt x="2882847" y="2628806"/>
                  </a:lnTo>
                  <a:lnTo>
                    <a:pt x="2893095" y="2626745"/>
                  </a:lnTo>
                  <a:lnTo>
                    <a:pt x="2901448" y="2621122"/>
                  </a:lnTo>
                  <a:lnTo>
                    <a:pt x="2907092" y="2612776"/>
                  </a:lnTo>
                  <a:lnTo>
                    <a:pt x="2909212" y="2602545"/>
                  </a:lnTo>
                  <a:lnTo>
                    <a:pt x="2909212" y="2467387"/>
                  </a:lnTo>
                </a:path>
                <a:path w="4931410" h="5567680">
                  <a:moveTo>
                    <a:pt x="1551432" y="2439786"/>
                  </a:moveTo>
                  <a:lnTo>
                    <a:pt x="1545537" y="2444665"/>
                  </a:lnTo>
                  <a:lnTo>
                    <a:pt x="1541778" y="2452005"/>
                  </a:lnTo>
                  <a:lnTo>
                    <a:pt x="1541778" y="2460204"/>
                  </a:lnTo>
                  <a:lnTo>
                    <a:pt x="1541778" y="2587488"/>
                  </a:lnTo>
                  <a:lnTo>
                    <a:pt x="1543866" y="2597752"/>
                  </a:lnTo>
                  <a:lnTo>
                    <a:pt x="1549555" y="2606133"/>
                  </a:lnTo>
                  <a:lnTo>
                    <a:pt x="1557981" y="2611782"/>
                  </a:lnTo>
                  <a:lnTo>
                    <a:pt x="1568279" y="2613854"/>
                  </a:lnTo>
                  <a:lnTo>
                    <a:pt x="1574070" y="2613854"/>
                  </a:lnTo>
                  <a:lnTo>
                    <a:pt x="1579316" y="2612032"/>
                  </a:lnTo>
                  <a:lnTo>
                    <a:pt x="1583818" y="2608755"/>
                  </a:lnTo>
                  <a:lnTo>
                    <a:pt x="1934394" y="2365799"/>
                  </a:lnTo>
                  <a:lnTo>
                    <a:pt x="1934394" y="2095629"/>
                  </a:lnTo>
                  <a:lnTo>
                    <a:pt x="1551432" y="2439786"/>
                  </a:lnTo>
                </a:path>
                <a:path w="4931410" h="5567680">
                  <a:moveTo>
                    <a:pt x="1541778" y="3110875"/>
                  </a:moveTo>
                  <a:lnTo>
                    <a:pt x="1541778" y="3232369"/>
                  </a:lnTo>
                  <a:lnTo>
                    <a:pt x="1543915" y="3242570"/>
                  </a:lnTo>
                  <a:lnTo>
                    <a:pt x="1549598" y="3250912"/>
                  </a:lnTo>
                  <a:lnTo>
                    <a:pt x="1557997" y="3256543"/>
                  </a:lnTo>
                  <a:lnTo>
                    <a:pt x="1568279" y="3258609"/>
                  </a:lnTo>
                  <a:lnTo>
                    <a:pt x="1934394" y="3258609"/>
                  </a:lnTo>
                  <a:lnTo>
                    <a:pt x="1934394" y="3015161"/>
                  </a:lnTo>
                  <a:lnTo>
                    <a:pt x="1563568" y="3084834"/>
                  </a:lnTo>
                  <a:lnTo>
                    <a:pt x="1554950" y="3088024"/>
                  </a:lnTo>
                  <a:lnTo>
                    <a:pt x="1548039" y="3093830"/>
                  </a:lnTo>
                  <a:lnTo>
                    <a:pt x="1543445" y="3101648"/>
                  </a:lnTo>
                  <a:lnTo>
                    <a:pt x="1541778" y="3110875"/>
                  </a:lnTo>
                </a:path>
                <a:path w="4931410" h="5567680">
                  <a:moveTo>
                    <a:pt x="1541778" y="2790634"/>
                  </a:moveTo>
                  <a:lnTo>
                    <a:pt x="1541778" y="2914305"/>
                  </a:lnTo>
                  <a:lnTo>
                    <a:pt x="1543866" y="2924585"/>
                  </a:lnTo>
                  <a:lnTo>
                    <a:pt x="1549555" y="2932967"/>
                  </a:lnTo>
                  <a:lnTo>
                    <a:pt x="1557981" y="2938613"/>
                  </a:lnTo>
                  <a:lnTo>
                    <a:pt x="1568279" y="2940682"/>
                  </a:lnTo>
                  <a:lnTo>
                    <a:pt x="1571934" y="2940682"/>
                  </a:lnTo>
                  <a:lnTo>
                    <a:pt x="1575462" y="2939928"/>
                  </a:lnTo>
                  <a:lnTo>
                    <a:pt x="1578677" y="2938535"/>
                  </a:lnTo>
                  <a:lnTo>
                    <a:pt x="1934394" y="2816895"/>
                  </a:lnTo>
                  <a:lnTo>
                    <a:pt x="1934394" y="2564662"/>
                  </a:lnTo>
                  <a:lnTo>
                    <a:pt x="1555714" y="2767388"/>
                  </a:lnTo>
                  <a:lnTo>
                    <a:pt x="1550012" y="2771455"/>
                  </a:lnTo>
                  <a:lnTo>
                    <a:pt x="1545613" y="2776879"/>
                  </a:lnTo>
                  <a:lnTo>
                    <a:pt x="1542780" y="2783369"/>
                  </a:lnTo>
                  <a:lnTo>
                    <a:pt x="1541778" y="2790634"/>
                  </a:lnTo>
                </a:path>
                <a:path w="4931410" h="5567680">
                  <a:moveTo>
                    <a:pt x="554907" y="1293999"/>
                  </a:moveTo>
                  <a:lnTo>
                    <a:pt x="1504103" y="1366237"/>
                  </a:lnTo>
                  <a:lnTo>
                    <a:pt x="1504103" y="1122789"/>
                  </a:lnTo>
                  <a:lnTo>
                    <a:pt x="555651" y="1122789"/>
                  </a:lnTo>
                  <a:lnTo>
                    <a:pt x="545386" y="1124875"/>
                  </a:lnTo>
                  <a:lnTo>
                    <a:pt x="537006" y="1130557"/>
                  </a:lnTo>
                  <a:lnTo>
                    <a:pt x="531356" y="1138970"/>
                  </a:lnTo>
                  <a:lnTo>
                    <a:pt x="529285" y="1149249"/>
                  </a:lnTo>
                  <a:lnTo>
                    <a:pt x="529285" y="1267727"/>
                  </a:lnTo>
                  <a:lnTo>
                    <a:pt x="531283" y="1277847"/>
                  </a:lnTo>
                  <a:lnTo>
                    <a:pt x="536748" y="1286129"/>
                  </a:lnTo>
                  <a:lnTo>
                    <a:pt x="544887" y="1291777"/>
                  </a:lnTo>
                  <a:lnTo>
                    <a:pt x="554907" y="1293999"/>
                  </a:lnTo>
                </a:path>
                <a:path w="4931410" h="5567680">
                  <a:moveTo>
                    <a:pt x="550091" y="1610691"/>
                  </a:moveTo>
                  <a:lnTo>
                    <a:pt x="1504103" y="1816737"/>
                  </a:lnTo>
                  <a:lnTo>
                    <a:pt x="1504103" y="1564493"/>
                  </a:lnTo>
                  <a:lnTo>
                    <a:pt x="558331" y="1434811"/>
                  </a:lnTo>
                  <a:lnTo>
                    <a:pt x="557473" y="1434707"/>
                  </a:lnTo>
                  <a:lnTo>
                    <a:pt x="556509" y="1434707"/>
                  </a:lnTo>
                  <a:lnTo>
                    <a:pt x="555651" y="1434707"/>
                  </a:lnTo>
                  <a:lnTo>
                    <a:pt x="545386" y="1436778"/>
                  </a:lnTo>
                  <a:lnTo>
                    <a:pt x="537006" y="1442428"/>
                  </a:lnTo>
                  <a:lnTo>
                    <a:pt x="531356" y="1450808"/>
                  </a:lnTo>
                  <a:lnTo>
                    <a:pt x="529285" y="1461072"/>
                  </a:lnTo>
                  <a:lnTo>
                    <a:pt x="529285" y="1584849"/>
                  </a:lnTo>
                  <a:lnTo>
                    <a:pt x="530862" y="1593862"/>
                  </a:lnTo>
                  <a:lnTo>
                    <a:pt x="535223" y="1601551"/>
                  </a:lnTo>
                  <a:lnTo>
                    <a:pt x="541817" y="1607349"/>
                  </a:lnTo>
                  <a:lnTo>
                    <a:pt x="550091" y="1610691"/>
                  </a:lnTo>
                </a:path>
                <a:path w="4931410" h="5567680">
                  <a:moveTo>
                    <a:pt x="529285" y="1914001"/>
                  </a:moveTo>
                  <a:lnTo>
                    <a:pt x="1504103" y="2285770"/>
                  </a:lnTo>
                  <a:lnTo>
                    <a:pt x="1504103" y="2015589"/>
                  </a:lnTo>
                  <a:lnTo>
                    <a:pt x="563043" y="1753618"/>
                  </a:lnTo>
                  <a:lnTo>
                    <a:pt x="560687" y="1752969"/>
                  </a:lnTo>
                  <a:lnTo>
                    <a:pt x="558237" y="1752592"/>
                  </a:lnTo>
                  <a:lnTo>
                    <a:pt x="555651" y="1752592"/>
                  </a:lnTo>
                  <a:lnTo>
                    <a:pt x="545403" y="1754653"/>
                  </a:lnTo>
                  <a:lnTo>
                    <a:pt x="537049" y="1760276"/>
                  </a:lnTo>
                  <a:lnTo>
                    <a:pt x="531405" y="1768623"/>
                  </a:lnTo>
                  <a:lnTo>
                    <a:pt x="529285" y="1778853"/>
                  </a:lnTo>
                  <a:lnTo>
                    <a:pt x="529285" y="1914001"/>
                  </a:lnTo>
                </a:path>
                <a:path w="4931410" h="5567680">
                  <a:moveTo>
                    <a:pt x="1887066" y="1941602"/>
                  </a:moveTo>
                  <a:lnTo>
                    <a:pt x="1892961" y="1936733"/>
                  </a:lnTo>
                  <a:lnTo>
                    <a:pt x="1896720" y="1929383"/>
                  </a:lnTo>
                  <a:lnTo>
                    <a:pt x="1896720" y="1921194"/>
                  </a:lnTo>
                  <a:lnTo>
                    <a:pt x="1896720" y="1793910"/>
                  </a:lnTo>
                  <a:lnTo>
                    <a:pt x="1894631" y="1783642"/>
                  </a:lnTo>
                  <a:lnTo>
                    <a:pt x="1888942" y="1775262"/>
                  </a:lnTo>
                  <a:lnTo>
                    <a:pt x="1880517" y="1769615"/>
                  </a:lnTo>
                  <a:lnTo>
                    <a:pt x="1870218" y="1767545"/>
                  </a:lnTo>
                  <a:lnTo>
                    <a:pt x="1864428" y="1767545"/>
                  </a:lnTo>
                  <a:lnTo>
                    <a:pt x="1859182" y="1769367"/>
                  </a:lnTo>
                  <a:lnTo>
                    <a:pt x="1854679" y="1772644"/>
                  </a:lnTo>
                  <a:lnTo>
                    <a:pt x="1504103" y="2015589"/>
                  </a:lnTo>
                  <a:lnTo>
                    <a:pt x="1504103" y="2285770"/>
                  </a:lnTo>
                  <a:lnTo>
                    <a:pt x="1887066" y="1941602"/>
                  </a:lnTo>
                </a:path>
                <a:path w="4931410" h="5567680">
                  <a:moveTo>
                    <a:pt x="1896720" y="1270523"/>
                  </a:moveTo>
                  <a:lnTo>
                    <a:pt x="1896720" y="1149029"/>
                  </a:lnTo>
                  <a:lnTo>
                    <a:pt x="1894583" y="1138825"/>
                  </a:lnTo>
                  <a:lnTo>
                    <a:pt x="1888899" y="1130483"/>
                  </a:lnTo>
                  <a:lnTo>
                    <a:pt x="1880500" y="1124854"/>
                  </a:lnTo>
                  <a:lnTo>
                    <a:pt x="1870218" y="1122789"/>
                  </a:lnTo>
                  <a:lnTo>
                    <a:pt x="1504103" y="1122789"/>
                  </a:lnTo>
                  <a:lnTo>
                    <a:pt x="1504103" y="1366237"/>
                  </a:lnTo>
                  <a:lnTo>
                    <a:pt x="1874930" y="1296564"/>
                  </a:lnTo>
                  <a:lnTo>
                    <a:pt x="1883547" y="1293368"/>
                  </a:lnTo>
                  <a:lnTo>
                    <a:pt x="1890458" y="1287560"/>
                  </a:lnTo>
                  <a:lnTo>
                    <a:pt x="1895053" y="1279744"/>
                  </a:lnTo>
                  <a:lnTo>
                    <a:pt x="1896720" y="1270523"/>
                  </a:lnTo>
                </a:path>
                <a:path w="4931410" h="5567680">
                  <a:moveTo>
                    <a:pt x="1896720" y="1590765"/>
                  </a:moveTo>
                  <a:lnTo>
                    <a:pt x="1896720" y="1467083"/>
                  </a:lnTo>
                  <a:lnTo>
                    <a:pt x="1894631" y="1456809"/>
                  </a:lnTo>
                  <a:lnTo>
                    <a:pt x="1888942" y="1448430"/>
                  </a:lnTo>
                  <a:lnTo>
                    <a:pt x="1880517" y="1442785"/>
                  </a:lnTo>
                  <a:lnTo>
                    <a:pt x="1870218" y="1440717"/>
                  </a:lnTo>
                  <a:lnTo>
                    <a:pt x="1866564" y="1440717"/>
                  </a:lnTo>
                  <a:lnTo>
                    <a:pt x="1863035" y="1441471"/>
                  </a:lnTo>
                  <a:lnTo>
                    <a:pt x="1859820" y="1442863"/>
                  </a:lnTo>
                  <a:lnTo>
                    <a:pt x="1504103" y="1564493"/>
                  </a:lnTo>
                  <a:lnTo>
                    <a:pt x="1504103" y="1816737"/>
                  </a:lnTo>
                  <a:lnTo>
                    <a:pt x="1882783" y="1614010"/>
                  </a:lnTo>
                  <a:lnTo>
                    <a:pt x="1888486" y="1609944"/>
                  </a:lnTo>
                  <a:lnTo>
                    <a:pt x="1892885" y="1604519"/>
                  </a:lnTo>
                  <a:lnTo>
                    <a:pt x="1895717" y="1598029"/>
                  </a:lnTo>
                  <a:lnTo>
                    <a:pt x="1896720" y="1590765"/>
                  </a:lnTo>
                </a:path>
                <a:path w="4931410" h="5567680">
                  <a:moveTo>
                    <a:pt x="1364307" y="5396450"/>
                  </a:moveTo>
                  <a:lnTo>
                    <a:pt x="415100" y="5324222"/>
                  </a:lnTo>
                  <a:lnTo>
                    <a:pt x="415100" y="5567670"/>
                  </a:lnTo>
                  <a:lnTo>
                    <a:pt x="1363553" y="5567670"/>
                  </a:lnTo>
                  <a:lnTo>
                    <a:pt x="1373823" y="5565582"/>
                  </a:lnTo>
                  <a:lnTo>
                    <a:pt x="1382207" y="5559895"/>
                  </a:lnTo>
                  <a:lnTo>
                    <a:pt x="1387857" y="5551475"/>
                  </a:lnTo>
                  <a:lnTo>
                    <a:pt x="1389929" y="5541189"/>
                  </a:lnTo>
                  <a:lnTo>
                    <a:pt x="1389929" y="5422721"/>
                  </a:lnTo>
                  <a:lnTo>
                    <a:pt x="1387929" y="5412601"/>
                  </a:lnTo>
                  <a:lnTo>
                    <a:pt x="1382462" y="5404320"/>
                  </a:lnTo>
                  <a:lnTo>
                    <a:pt x="1374322" y="5398671"/>
                  </a:lnTo>
                  <a:lnTo>
                    <a:pt x="1364307" y="5396450"/>
                  </a:lnTo>
                </a:path>
                <a:path w="4931410" h="5567680">
                  <a:moveTo>
                    <a:pt x="1369123" y="5079758"/>
                  </a:moveTo>
                  <a:lnTo>
                    <a:pt x="415100" y="4873712"/>
                  </a:lnTo>
                  <a:lnTo>
                    <a:pt x="415100" y="5125955"/>
                  </a:lnTo>
                  <a:lnTo>
                    <a:pt x="1360872" y="5255637"/>
                  </a:lnTo>
                  <a:lnTo>
                    <a:pt x="1361741" y="5255742"/>
                  </a:lnTo>
                  <a:lnTo>
                    <a:pt x="1362694" y="5255742"/>
                  </a:lnTo>
                  <a:lnTo>
                    <a:pt x="1363553" y="5255742"/>
                  </a:lnTo>
                  <a:lnTo>
                    <a:pt x="1373823" y="5253671"/>
                  </a:lnTo>
                  <a:lnTo>
                    <a:pt x="1382207" y="5248021"/>
                  </a:lnTo>
                  <a:lnTo>
                    <a:pt x="1387857" y="5239641"/>
                  </a:lnTo>
                  <a:lnTo>
                    <a:pt x="1389929" y="5229376"/>
                  </a:lnTo>
                  <a:lnTo>
                    <a:pt x="1389929" y="5105600"/>
                  </a:lnTo>
                  <a:lnTo>
                    <a:pt x="1388351" y="5096587"/>
                  </a:lnTo>
                  <a:lnTo>
                    <a:pt x="1383987" y="5088898"/>
                  </a:lnTo>
                  <a:lnTo>
                    <a:pt x="1377392" y="5083099"/>
                  </a:lnTo>
                  <a:lnTo>
                    <a:pt x="1369123" y="5079758"/>
                  </a:lnTo>
                </a:path>
                <a:path w="4931410" h="5567680">
                  <a:moveTo>
                    <a:pt x="1389929" y="4776448"/>
                  </a:moveTo>
                  <a:lnTo>
                    <a:pt x="415100" y="4404679"/>
                  </a:lnTo>
                  <a:lnTo>
                    <a:pt x="415100" y="4674859"/>
                  </a:lnTo>
                  <a:lnTo>
                    <a:pt x="1356160" y="4936820"/>
                  </a:lnTo>
                  <a:lnTo>
                    <a:pt x="1358516" y="4937479"/>
                  </a:lnTo>
                  <a:lnTo>
                    <a:pt x="1360977" y="4937856"/>
                  </a:lnTo>
                  <a:lnTo>
                    <a:pt x="1363553" y="4937856"/>
                  </a:lnTo>
                  <a:lnTo>
                    <a:pt x="1373807" y="4935795"/>
                  </a:lnTo>
                  <a:lnTo>
                    <a:pt x="1382163" y="4930172"/>
                  </a:lnTo>
                  <a:lnTo>
                    <a:pt x="1387809" y="4921826"/>
                  </a:lnTo>
                  <a:lnTo>
                    <a:pt x="1389929" y="4911595"/>
                  </a:lnTo>
                  <a:lnTo>
                    <a:pt x="1389929" y="4776448"/>
                  </a:lnTo>
                </a:path>
                <a:path w="4931410" h="5567680">
                  <a:moveTo>
                    <a:pt x="32138" y="4748836"/>
                  </a:moveTo>
                  <a:lnTo>
                    <a:pt x="26243" y="4753715"/>
                  </a:lnTo>
                  <a:lnTo>
                    <a:pt x="22494" y="4761066"/>
                  </a:lnTo>
                  <a:lnTo>
                    <a:pt x="22494" y="4769254"/>
                  </a:lnTo>
                  <a:lnTo>
                    <a:pt x="22494" y="4896538"/>
                  </a:lnTo>
                  <a:lnTo>
                    <a:pt x="24581" y="4906803"/>
                  </a:lnTo>
                  <a:lnTo>
                    <a:pt x="30266" y="4915183"/>
                  </a:lnTo>
                  <a:lnTo>
                    <a:pt x="38688" y="4920833"/>
                  </a:lnTo>
                  <a:lnTo>
                    <a:pt x="48985" y="4922904"/>
                  </a:lnTo>
                  <a:lnTo>
                    <a:pt x="54776" y="4922904"/>
                  </a:lnTo>
                  <a:lnTo>
                    <a:pt x="60022" y="4921082"/>
                  </a:lnTo>
                  <a:lnTo>
                    <a:pt x="64535" y="4917805"/>
                  </a:lnTo>
                  <a:lnTo>
                    <a:pt x="415100" y="4674859"/>
                  </a:lnTo>
                  <a:lnTo>
                    <a:pt x="415100" y="4404679"/>
                  </a:lnTo>
                  <a:lnTo>
                    <a:pt x="32138" y="4748836"/>
                  </a:lnTo>
                </a:path>
                <a:path w="4931410" h="5567680">
                  <a:moveTo>
                    <a:pt x="22494" y="5419926"/>
                  </a:moveTo>
                  <a:lnTo>
                    <a:pt x="22494" y="5541419"/>
                  </a:lnTo>
                  <a:lnTo>
                    <a:pt x="24625" y="5551626"/>
                  </a:lnTo>
                  <a:lnTo>
                    <a:pt x="30305" y="5559971"/>
                  </a:lnTo>
                  <a:lnTo>
                    <a:pt x="38703" y="5565603"/>
                  </a:lnTo>
                  <a:lnTo>
                    <a:pt x="48985" y="5567670"/>
                  </a:lnTo>
                  <a:lnTo>
                    <a:pt x="415100" y="5567670"/>
                  </a:lnTo>
                  <a:lnTo>
                    <a:pt x="415100" y="5324222"/>
                  </a:lnTo>
                  <a:lnTo>
                    <a:pt x="44274" y="5393884"/>
                  </a:lnTo>
                  <a:lnTo>
                    <a:pt x="35658" y="5397080"/>
                  </a:lnTo>
                  <a:lnTo>
                    <a:pt x="28750" y="5402888"/>
                  </a:lnTo>
                  <a:lnTo>
                    <a:pt x="24160" y="5410704"/>
                  </a:lnTo>
                  <a:lnTo>
                    <a:pt x="22494" y="5419926"/>
                  </a:lnTo>
                </a:path>
                <a:path w="4931410" h="5567680">
                  <a:moveTo>
                    <a:pt x="22494" y="5099684"/>
                  </a:moveTo>
                  <a:lnTo>
                    <a:pt x="22494" y="5223366"/>
                  </a:lnTo>
                  <a:lnTo>
                    <a:pt x="24581" y="5233639"/>
                  </a:lnTo>
                  <a:lnTo>
                    <a:pt x="30266" y="5242019"/>
                  </a:lnTo>
                  <a:lnTo>
                    <a:pt x="38688" y="5247663"/>
                  </a:lnTo>
                  <a:lnTo>
                    <a:pt x="48985" y="5249732"/>
                  </a:lnTo>
                  <a:lnTo>
                    <a:pt x="52640" y="5249732"/>
                  </a:lnTo>
                  <a:lnTo>
                    <a:pt x="56168" y="5248978"/>
                  </a:lnTo>
                  <a:lnTo>
                    <a:pt x="59393" y="5247585"/>
                  </a:lnTo>
                  <a:lnTo>
                    <a:pt x="415100" y="5125955"/>
                  </a:lnTo>
                  <a:lnTo>
                    <a:pt x="415100" y="4873712"/>
                  </a:lnTo>
                  <a:lnTo>
                    <a:pt x="36420" y="5076439"/>
                  </a:lnTo>
                  <a:lnTo>
                    <a:pt x="30719" y="5080505"/>
                  </a:lnTo>
                  <a:lnTo>
                    <a:pt x="26324" y="5085929"/>
                  </a:lnTo>
                  <a:lnTo>
                    <a:pt x="23495" y="5092419"/>
                  </a:lnTo>
                  <a:lnTo>
                    <a:pt x="22494" y="5099684"/>
                  </a:lnTo>
                </a:path>
                <a:path w="4931410" h="5567680">
                  <a:moveTo>
                    <a:pt x="0" y="4581177"/>
                  </a:moveTo>
                  <a:lnTo>
                    <a:pt x="367772" y="4250652"/>
                  </a:lnTo>
                  <a:lnTo>
                    <a:pt x="373677" y="4245783"/>
                  </a:lnTo>
                  <a:lnTo>
                    <a:pt x="377426" y="4238433"/>
                  </a:lnTo>
                  <a:lnTo>
                    <a:pt x="377426" y="4230234"/>
                  </a:lnTo>
                  <a:lnTo>
                    <a:pt x="377426" y="4102960"/>
                  </a:lnTo>
                  <a:lnTo>
                    <a:pt x="375339" y="4092696"/>
                  </a:lnTo>
                  <a:lnTo>
                    <a:pt x="369654" y="4084316"/>
                  </a:lnTo>
                  <a:lnTo>
                    <a:pt x="361231" y="4078666"/>
                  </a:lnTo>
                  <a:lnTo>
                    <a:pt x="350934" y="4076595"/>
                  </a:lnTo>
                  <a:lnTo>
                    <a:pt x="345144" y="4076595"/>
                  </a:lnTo>
                  <a:lnTo>
                    <a:pt x="339888" y="4078417"/>
                  </a:lnTo>
                  <a:lnTo>
                    <a:pt x="335385" y="4081694"/>
                  </a:lnTo>
                  <a:lnTo>
                    <a:pt x="0" y="4314120"/>
                  </a:lnTo>
                </a:path>
                <a:path w="4931410" h="5567680">
                  <a:moveTo>
                    <a:pt x="0" y="3672435"/>
                  </a:moveTo>
                  <a:lnTo>
                    <a:pt x="355646" y="3605614"/>
                  </a:lnTo>
                  <a:lnTo>
                    <a:pt x="377426" y="3579573"/>
                  </a:lnTo>
                  <a:lnTo>
                    <a:pt x="377426" y="3458079"/>
                  </a:lnTo>
                  <a:lnTo>
                    <a:pt x="375295" y="3447879"/>
                  </a:lnTo>
                  <a:lnTo>
                    <a:pt x="369614" y="3439537"/>
                  </a:lnTo>
                  <a:lnTo>
                    <a:pt x="361217" y="3433906"/>
                  </a:lnTo>
                  <a:lnTo>
                    <a:pt x="350934" y="3431839"/>
                  </a:lnTo>
                  <a:lnTo>
                    <a:pt x="0" y="3431839"/>
                  </a:lnTo>
                </a:path>
                <a:path w="4931410" h="5567680">
                  <a:moveTo>
                    <a:pt x="0" y="4117660"/>
                  </a:moveTo>
                  <a:lnTo>
                    <a:pt x="363499" y="3923060"/>
                  </a:lnTo>
                  <a:lnTo>
                    <a:pt x="377426" y="3899815"/>
                  </a:lnTo>
                  <a:lnTo>
                    <a:pt x="377426" y="3776133"/>
                  </a:lnTo>
                  <a:lnTo>
                    <a:pt x="375339" y="3765861"/>
                  </a:lnTo>
                  <a:lnTo>
                    <a:pt x="369654" y="3757485"/>
                  </a:lnTo>
                  <a:lnTo>
                    <a:pt x="361231" y="3751844"/>
                  </a:lnTo>
                  <a:lnTo>
                    <a:pt x="350934" y="3749777"/>
                  </a:lnTo>
                  <a:lnTo>
                    <a:pt x="347280" y="3749777"/>
                  </a:lnTo>
                  <a:lnTo>
                    <a:pt x="343751" y="3750521"/>
                  </a:lnTo>
                  <a:lnTo>
                    <a:pt x="340526" y="3751913"/>
                  </a:lnTo>
                  <a:lnTo>
                    <a:pt x="0" y="3868363"/>
                  </a:lnTo>
                </a:path>
                <a:path w="4931410" h="5567680">
                  <a:moveTo>
                    <a:pt x="2883590" y="5396450"/>
                  </a:moveTo>
                  <a:lnTo>
                    <a:pt x="1934394" y="5324222"/>
                  </a:lnTo>
                  <a:lnTo>
                    <a:pt x="1934394" y="5567670"/>
                  </a:lnTo>
                  <a:lnTo>
                    <a:pt x="2882847" y="5567670"/>
                  </a:lnTo>
                  <a:lnTo>
                    <a:pt x="2893111" y="5565582"/>
                  </a:lnTo>
                  <a:lnTo>
                    <a:pt x="2901491" y="5559895"/>
                  </a:lnTo>
                  <a:lnTo>
                    <a:pt x="2907141" y="5551475"/>
                  </a:lnTo>
                  <a:lnTo>
                    <a:pt x="2909212" y="5541189"/>
                  </a:lnTo>
                  <a:lnTo>
                    <a:pt x="2909212" y="5422721"/>
                  </a:lnTo>
                  <a:lnTo>
                    <a:pt x="2907214" y="5412601"/>
                  </a:lnTo>
                  <a:lnTo>
                    <a:pt x="2901749" y="5404320"/>
                  </a:lnTo>
                  <a:lnTo>
                    <a:pt x="2893610" y="5398671"/>
                  </a:lnTo>
                  <a:lnTo>
                    <a:pt x="2883590" y="5396450"/>
                  </a:lnTo>
                </a:path>
                <a:path w="4931410" h="5567680">
                  <a:moveTo>
                    <a:pt x="2888407" y="5079758"/>
                  </a:moveTo>
                  <a:lnTo>
                    <a:pt x="1934394" y="4873712"/>
                  </a:lnTo>
                  <a:lnTo>
                    <a:pt x="1934394" y="5125955"/>
                  </a:lnTo>
                  <a:lnTo>
                    <a:pt x="2880166" y="5255637"/>
                  </a:lnTo>
                  <a:lnTo>
                    <a:pt x="2881025" y="5255742"/>
                  </a:lnTo>
                  <a:lnTo>
                    <a:pt x="2881988" y="5255742"/>
                  </a:lnTo>
                  <a:lnTo>
                    <a:pt x="2882847" y="5255742"/>
                  </a:lnTo>
                  <a:lnTo>
                    <a:pt x="2893111" y="5253671"/>
                  </a:lnTo>
                  <a:lnTo>
                    <a:pt x="2901491" y="5248021"/>
                  </a:lnTo>
                  <a:lnTo>
                    <a:pt x="2907141" y="5239641"/>
                  </a:lnTo>
                  <a:lnTo>
                    <a:pt x="2909212" y="5229376"/>
                  </a:lnTo>
                  <a:lnTo>
                    <a:pt x="2909212" y="5105600"/>
                  </a:lnTo>
                  <a:lnTo>
                    <a:pt x="2907636" y="5096587"/>
                  </a:lnTo>
                  <a:lnTo>
                    <a:pt x="2903274" y="5088898"/>
                  </a:lnTo>
                  <a:lnTo>
                    <a:pt x="2896680" y="5083099"/>
                  </a:lnTo>
                  <a:lnTo>
                    <a:pt x="2888407" y="5079758"/>
                  </a:lnTo>
                </a:path>
                <a:path w="4931410" h="5567680">
                  <a:moveTo>
                    <a:pt x="2909212" y="4776448"/>
                  </a:moveTo>
                  <a:lnTo>
                    <a:pt x="1934394" y="4404679"/>
                  </a:lnTo>
                  <a:lnTo>
                    <a:pt x="1934394" y="4674859"/>
                  </a:lnTo>
                  <a:lnTo>
                    <a:pt x="2875444" y="4936820"/>
                  </a:lnTo>
                  <a:lnTo>
                    <a:pt x="2877810" y="4937479"/>
                  </a:lnTo>
                  <a:lnTo>
                    <a:pt x="2880260" y="4937856"/>
                  </a:lnTo>
                  <a:lnTo>
                    <a:pt x="2882847" y="4937856"/>
                  </a:lnTo>
                  <a:lnTo>
                    <a:pt x="2893095" y="4935795"/>
                  </a:lnTo>
                  <a:lnTo>
                    <a:pt x="2901448" y="4930172"/>
                  </a:lnTo>
                  <a:lnTo>
                    <a:pt x="2907092" y="4921826"/>
                  </a:lnTo>
                  <a:lnTo>
                    <a:pt x="2909212" y="4911595"/>
                  </a:lnTo>
                  <a:lnTo>
                    <a:pt x="2909212" y="4776448"/>
                  </a:lnTo>
                </a:path>
                <a:path w="4931410" h="5567680">
                  <a:moveTo>
                    <a:pt x="1551432" y="4748836"/>
                  </a:moveTo>
                  <a:lnTo>
                    <a:pt x="1545537" y="4753715"/>
                  </a:lnTo>
                  <a:lnTo>
                    <a:pt x="1541778" y="4761066"/>
                  </a:lnTo>
                  <a:lnTo>
                    <a:pt x="1541778" y="4769254"/>
                  </a:lnTo>
                  <a:lnTo>
                    <a:pt x="1541778" y="4896538"/>
                  </a:lnTo>
                  <a:lnTo>
                    <a:pt x="1543866" y="4906803"/>
                  </a:lnTo>
                  <a:lnTo>
                    <a:pt x="1549555" y="4915183"/>
                  </a:lnTo>
                  <a:lnTo>
                    <a:pt x="1557981" y="4920833"/>
                  </a:lnTo>
                  <a:lnTo>
                    <a:pt x="1568279" y="4922904"/>
                  </a:lnTo>
                  <a:lnTo>
                    <a:pt x="1574070" y="4922904"/>
                  </a:lnTo>
                  <a:lnTo>
                    <a:pt x="1579316" y="4921082"/>
                  </a:lnTo>
                  <a:lnTo>
                    <a:pt x="1583818" y="4917805"/>
                  </a:lnTo>
                  <a:lnTo>
                    <a:pt x="1934394" y="4674859"/>
                  </a:lnTo>
                  <a:lnTo>
                    <a:pt x="1934394" y="4404679"/>
                  </a:lnTo>
                  <a:lnTo>
                    <a:pt x="1551432" y="4748836"/>
                  </a:lnTo>
                </a:path>
                <a:path w="4931410" h="5567680">
                  <a:moveTo>
                    <a:pt x="1541778" y="5419926"/>
                  </a:moveTo>
                  <a:lnTo>
                    <a:pt x="1541778" y="5541419"/>
                  </a:lnTo>
                  <a:lnTo>
                    <a:pt x="1543915" y="5551626"/>
                  </a:lnTo>
                  <a:lnTo>
                    <a:pt x="1549598" y="5559971"/>
                  </a:lnTo>
                  <a:lnTo>
                    <a:pt x="1557997" y="5565603"/>
                  </a:lnTo>
                  <a:lnTo>
                    <a:pt x="1568279" y="5567670"/>
                  </a:lnTo>
                  <a:lnTo>
                    <a:pt x="1934394" y="5567670"/>
                  </a:lnTo>
                  <a:lnTo>
                    <a:pt x="1934394" y="5324222"/>
                  </a:lnTo>
                  <a:lnTo>
                    <a:pt x="1563568" y="5393884"/>
                  </a:lnTo>
                  <a:lnTo>
                    <a:pt x="1554950" y="5397080"/>
                  </a:lnTo>
                  <a:lnTo>
                    <a:pt x="1548039" y="5402888"/>
                  </a:lnTo>
                  <a:lnTo>
                    <a:pt x="1543445" y="5410704"/>
                  </a:lnTo>
                  <a:lnTo>
                    <a:pt x="1541778" y="5419926"/>
                  </a:lnTo>
                </a:path>
                <a:path w="4931410" h="5567680">
                  <a:moveTo>
                    <a:pt x="1541778" y="5099684"/>
                  </a:moveTo>
                  <a:lnTo>
                    <a:pt x="1541778" y="5223366"/>
                  </a:lnTo>
                  <a:lnTo>
                    <a:pt x="1543866" y="5233639"/>
                  </a:lnTo>
                  <a:lnTo>
                    <a:pt x="1549555" y="5242019"/>
                  </a:lnTo>
                  <a:lnTo>
                    <a:pt x="1557981" y="5247663"/>
                  </a:lnTo>
                  <a:lnTo>
                    <a:pt x="1568279" y="5249732"/>
                  </a:lnTo>
                  <a:lnTo>
                    <a:pt x="1571934" y="5249732"/>
                  </a:lnTo>
                  <a:lnTo>
                    <a:pt x="1575462" y="5248978"/>
                  </a:lnTo>
                  <a:lnTo>
                    <a:pt x="1578677" y="5247585"/>
                  </a:lnTo>
                  <a:lnTo>
                    <a:pt x="1934394" y="5125955"/>
                  </a:lnTo>
                  <a:lnTo>
                    <a:pt x="1934394" y="4873712"/>
                  </a:lnTo>
                  <a:lnTo>
                    <a:pt x="1555714" y="5076439"/>
                  </a:lnTo>
                  <a:lnTo>
                    <a:pt x="1550012" y="5080505"/>
                  </a:lnTo>
                  <a:lnTo>
                    <a:pt x="1545613" y="5085929"/>
                  </a:lnTo>
                  <a:lnTo>
                    <a:pt x="1542780" y="5092419"/>
                  </a:lnTo>
                  <a:lnTo>
                    <a:pt x="1541778" y="5099684"/>
                  </a:lnTo>
                </a:path>
                <a:path w="4931410" h="5567680">
                  <a:moveTo>
                    <a:pt x="554907" y="3603049"/>
                  </a:moveTo>
                  <a:lnTo>
                    <a:pt x="1504103" y="3675288"/>
                  </a:lnTo>
                  <a:lnTo>
                    <a:pt x="1504103" y="3431839"/>
                  </a:lnTo>
                  <a:lnTo>
                    <a:pt x="555651" y="3431839"/>
                  </a:lnTo>
                  <a:lnTo>
                    <a:pt x="545386" y="3433926"/>
                  </a:lnTo>
                  <a:lnTo>
                    <a:pt x="537006" y="3439609"/>
                  </a:lnTo>
                  <a:lnTo>
                    <a:pt x="531356" y="3448025"/>
                  </a:lnTo>
                  <a:lnTo>
                    <a:pt x="529285" y="3458310"/>
                  </a:lnTo>
                  <a:lnTo>
                    <a:pt x="529285" y="3576788"/>
                  </a:lnTo>
                  <a:lnTo>
                    <a:pt x="531283" y="3586902"/>
                  </a:lnTo>
                  <a:lnTo>
                    <a:pt x="536748" y="3595180"/>
                  </a:lnTo>
                  <a:lnTo>
                    <a:pt x="544887" y="3600827"/>
                  </a:lnTo>
                  <a:lnTo>
                    <a:pt x="554907" y="3603049"/>
                  </a:lnTo>
                </a:path>
                <a:path w="4931410" h="5567680">
                  <a:moveTo>
                    <a:pt x="550091" y="3919741"/>
                  </a:moveTo>
                  <a:lnTo>
                    <a:pt x="1504103" y="4125787"/>
                  </a:lnTo>
                  <a:lnTo>
                    <a:pt x="1504103" y="3873554"/>
                  </a:lnTo>
                  <a:lnTo>
                    <a:pt x="558331" y="3743861"/>
                  </a:lnTo>
                  <a:lnTo>
                    <a:pt x="557473" y="3743757"/>
                  </a:lnTo>
                  <a:lnTo>
                    <a:pt x="556509" y="3743757"/>
                  </a:lnTo>
                  <a:lnTo>
                    <a:pt x="555651" y="3743757"/>
                  </a:lnTo>
                  <a:lnTo>
                    <a:pt x="545386" y="3745828"/>
                  </a:lnTo>
                  <a:lnTo>
                    <a:pt x="537006" y="3751478"/>
                  </a:lnTo>
                  <a:lnTo>
                    <a:pt x="531356" y="3759858"/>
                  </a:lnTo>
                  <a:lnTo>
                    <a:pt x="529285" y="3770122"/>
                  </a:lnTo>
                  <a:lnTo>
                    <a:pt x="529285" y="3893909"/>
                  </a:lnTo>
                  <a:lnTo>
                    <a:pt x="530862" y="3902916"/>
                  </a:lnTo>
                  <a:lnTo>
                    <a:pt x="535223" y="3910602"/>
                  </a:lnTo>
                  <a:lnTo>
                    <a:pt x="541817" y="3916400"/>
                  </a:lnTo>
                  <a:lnTo>
                    <a:pt x="550091" y="3919741"/>
                  </a:lnTo>
                </a:path>
                <a:path w="4931410" h="5567680">
                  <a:moveTo>
                    <a:pt x="529285" y="4223061"/>
                  </a:moveTo>
                  <a:lnTo>
                    <a:pt x="1504103" y="4594820"/>
                  </a:lnTo>
                  <a:lnTo>
                    <a:pt x="1504103" y="4324639"/>
                  </a:lnTo>
                  <a:lnTo>
                    <a:pt x="563043" y="4062679"/>
                  </a:lnTo>
                  <a:lnTo>
                    <a:pt x="560687" y="4062030"/>
                  </a:lnTo>
                  <a:lnTo>
                    <a:pt x="558237" y="4061642"/>
                  </a:lnTo>
                  <a:lnTo>
                    <a:pt x="555651" y="4061642"/>
                  </a:lnTo>
                  <a:lnTo>
                    <a:pt x="545403" y="4063703"/>
                  </a:lnTo>
                  <a:lnTo>
                    <a:pt x="537049" y="4069327"/>
                  </a:lnTo>
                  <a:lnTo>
                    <a:pt x="531405" y="4077673"/>
                  </a:lnTo>
                  <a:lnTo>
                    <a:pt x="529285" y="4087903"/>
                  </a:lnTo>
                  <a:lnTo>
                    <a:pt x="529285" y="4223061"/>
                  </a:lnTo>
                </a:path>
                <a:path w="4931410" h="5567680">
                  <a:moveTo>
                    <a:pt x="1887066" y="4250652"/>
                  </a:moveTo>
                  <a:lnTo>
                    <a:pt x="1892961" y="4245783"/>
                  </a:lnTo>
                  <a:lnTo>
                    <a:pt x="1896720" y="4238433"/>
                  </a:lnTo>
                  <a:lnTo>
                    <a:pt x="1896720" y="4230234"/>
                  </a:lnTo>
                  <a:lnTo>
                    <a:pt x="1896720" y="4102960"/>
                  </a:lnTo>
                  <a:lnTo>
                    <a:pt x="1894631" y="4092696"/>
                  </a:lnTo>
                  <a:lnTo>
                    <a:pt x="1888942" y="4084316"/>
                  </a:lnTo>
                  <a:lnTo>
                    <a:pt x="1880517" y="4078666"/>
                  </a:lnTo>
                  <a:lnTo>
                    <a:pt x="1870218" y="4076595"/>
                  </a:lnTo>
                  <a:lnTo>
                    <a:pt x="1864428" y="4076595"/>
                  </a:lnTo>
                  <a:lnTo>
                    <a:pt x="1859182" y="4078417"/>
                  </a:lnTo>
                  <a:lnTo>
                    <a:pt x="1854679" y="4081694"/>
                  </a:lnTo>
                  <a:lnTo>
                    <a:pt x="1504103" y="4324639"/>
                  </a:lnTo>
                  <a:lnTo>
                    <a:pt x="1504103" y="4594820"/>
                  </a:lnTo>
                  <a:lnTo>
                    <a:pt x="1887066" y="4250652"/>
                  </a:lnTo>
                </a:path>
                <a:path w="4931410" h="5567680">
                  <a:moveTo>
                    <a:pt x="1896720" y="3579573"/>
                  </a:moveTo>
                  <a:lnTo>
                    <a:pt x="1896720" y="3458079"/>
                  </a:lnTo>
                  <a:lnTo>
                    <a:pt x="1894583" y="3447879"/>
                  </a:lnTo>
                  <a:lnTo>
                    <a:pt x="1888899" y="3439537"/>
                  </a:lnTo>
                  <a:lnTo>
                    <a:pt x="1880500" y="3433906"/>
                  </a:lnTo>
                  <a:lnTo>
                    <a:pt x="1870218" y="3431839"/>
                  </a:lnTo>
                  <a:lnTo>
                    <a:pt x="1504103" y="3431839"/>
                  </a:lnTo>
                  <a:lnTo>
                    <a:pt x="1504103" y="3675288"/>
                  </a:lnTo>
                  <a:lnTo>
                    <a:pt x="1874930" y="3605614"/>
                  </a:lnTo>
                  <a:lnTo>
                    <a:pt x="1883547" y="3602424"/>
                  </a:lnTo>
                  <a:lnTo>
                    <a:pt x="1890458" y="3596618"/>
                  </a:lnTo>
                  <a:lnTo>
                    <a:pt x="1895053" y="3588800"/>
                  </a:lnTo>
                  <a:lnTo>
                    <a:pt x="1896720" y="3579573"/>
                  </a:lnTo>
                </a:path>
                <a:path w="4931410" h="5567680">
                  <a:moveTo>
                    <a:pt x="1896720" y="3899815"/>
                  </a:moveTo>
                  <a:lnTo>
                    <a:pt x="1896720" y="3776133"/>
                  </a:lnTo>
                  <a:lnTo>
                    <a:pt x="1894631" y="3765861"/>
                  </a:lnTo>
                  <a:lnTo>
                    <a:pt x="1888942" y="3757485"/>
                  </a:lnTo>
                  <a:lnTo>
                    <a:pt x="1880517" y="3751844"/>
                  </a:lnTo>
                  <a:lnTo>
                    <a:pt x="1870218" y="3749777"/>
                  </a:lnTo>
                  <a:lnTo>
                    <a:pt x="1866564" y="3749777"/>
                  </a:lnTo>
                  <a:lnTo>
                    <a:pt x="1863035" y="3750521"/>
                  </a:lnTo>
                  <a:lnTo>
                    <a:pt x="1859820" y="3751913"/>
                  </a:lnTo>
                  <a:lnTo>
                    <a:pt x="1504103" y="3873554"/>
                  </a:lnTo>
                  <a:lnTo>
                    <a:pt x="1504103" y="4125787"/>
                  </a:lnTo>
                  <a:lnTo>
                    <a:pt x="1882783" y="3923060"/>
                  </a:lnTo>
                  <a:lnTo>
                    <a:pt x="1888486" y="3918994"/>
                  </a:lnTo>
                  <a:lnTo>
                    <a:pt x="1892885" y="3913570"/>
                  </a:lnTo>
                  <a:lnTo>
                    <a:pt x="1895717" y="3907079"/>
                  </a:lnTo>
                  <a:lnTo>
                    <a:pt x="1896720" y="3899815"/>
                  </a:lnTo>
                </a:path>
                <a:path w="4931410" h="5567680">
                  <a:moveTo>
                    <a:pt x="4376016" y="778339"/>
                  </a:moveTo>
                  <a:lnTo>
                    <a:pt x="3426820" y="706100"/>
                  </a:lnTo>
                  <a:lnTo>
                    <a:pt x="3426820" y="949549"/>
                  </a:lnTo>
                  <a:lnTo>
                    <a:pt x="4375273" y="949549"/>
                  </a:lnTo>
                  <a:lnTo>
                    <a:pt x="4385537" y="947462"/>
                  </a:lnTo>
                  <a:lnTo>
                    <a:pt x="4393917" y="941780"/>
                  </a:lnTo>
                  <a:lnTo>
                    <a:pt x="4399567" y="933368"/>
                  </a:lnTo>
                  <a:lnTo>
                    <a:pt x="4401638" y="923089"/>
                  </a:lnTo>
                  <a:lnTo>
                    <a:pt x="4401638" y="804611"/>
                  </a:lnTo>
                  <a:lnTo>
                    <a:pt x="4399640" y="794491"/>
                  </a:lnTo>
                  <a:lnTo>
                    <a:pt x="4394175" y="786209"/>
                  </a:lnTo>
                  <a:lnTo>
                    <a:pt x="4386036" y="780561"/>
                  </a:lnTo>
                  <a:lnTo>
                    <a:pt x="4376016" y="778339"/>
                  </a:lnTo>
                </a:path>
                <a:path w="4931410" h="5567680">
                  <a:moveTo>
                    <a:pt x="4380833" y="461647"/>
                  </a:moveTo>
                  <a:lnTo>
                    <a:pt x="3426820" y="255601"/>
                  </a:lnTo>
                  <a:lnTo>
                    <a:pt x="3426820" y="507845"/>
                  </a:lnTo>
                  <a:lnTo>
                    <a:pt x="4372592" y="637527"/>
                  </a:lnTo>
                  <a:lnTo>
                    <a:pt x="4373451" y="637631"/>
                  </a:lnTo>
                  <a:lnTo>
                    <a:pt x="4374403" y="637631"/>
                  </a:lnTo>
                  <a:lnTo>
                    <a:pt x="4375273" y="637631"/>
                  </a:lnTo>
                  <a:lnTo>
                    <a:pt x="4385537" y="635560"/>
                  </a:lnTo>
                  <a:lnTo>
                    <a:pt x="4393917" y="629910"/>
                  </a:lnTo>
                  <a:lnTo>
                    <a:pt x="4399567" y="621530"/>
                  </a:lnTo>
                  <a:lnTo>
                    <a:pt x="4401638" y="611266"/>
                  </a:lnTo>
                  <a:lnTo>
                    <a:pt x="4401638" y="487489"/>
                  </a:lnTo>
                  <a:lnTo>
                    <a:pt x="4400060" y="478476"/>
                  </a:lnTo>
                  <a:lnTo>
                    <a:pt x="4395696" y="470787"/>
                  </a:lnTo>
                  <a:lnTo>
                    <a:pt x="4389102" y="464989"/>
                  </a:lnTo>
                  <a:lnTo>
                    <a:pt x="4380833" y="461647"/>
                  </a:lnTo>
                </a:path>
                <a:path w="4931410" h="5567680">
                  <a:moveTo>
                    <a:pt x="3426820" y="0"/>
                  </a:moveTo>
                  <a:lnTo>
                    <a:pt x="3426820" y="56748"/>
                  </a:lnTo>
                  <a:lnTo>
                    <a:pt x="4367870" y="318720"/>
                  </a:lnTo>
                  <a:lnTo>
                    <a:pt x="4370236" y="319358"/>
                  </a:lnTo>
                  <a:lnTo>
                    <a:pt x="4372686" y="319746"/>
                  </a:lnTo>
                  <a:lnTo>
                    <a:pt x="4375273" y="319746"/>
                  </a:lnTo>
                  <a:lnTo>
                    <a:pt x="4385521" y="317686"/>
                  </a:lnTo>
                  <a:lnTo>
                    <a:pt x="4393874" y="312065"/>
                  </a:lnTo>
                  <a:lnTo>
                    <a:pt x="4399518" y="303719"/>
                  </a:lnTo>
                  <a:lnTo>
                    <a:pt x="4401638" y="293485"/>
                  </a:lnTo>
                  <a:lnTo>
                    <a:pt x="4401638" y="158337"/>
                  </a:lnTo>
                  <a:lnTo>
                    <a:pt x="4015499" y="0"/>
                  </a:lnTo>
                </a:path>
                <a:path w="4931410" h="5567680">
                  <a:moveTo>
                    <a:pt x="3189330" y="0"/>
                  </a:moveTo>
                  <a:lnTo>
                    <a:pt x="3043858" y="130736"/>
                  </a:lnTo>
                  <a:lnTo>
                    <a:pt x="3037962" y="135605"/>
                  </a:lnTo>
                  <a:lnTo>
                    <a:pt x="3034203" y="142955"/>
                  </a:lnTo>
                  <a:lnTo>
                    <a:pt x="3034203" y="151154"/>
                  </a:lnTo>
                  <a:lnTo>
                    <a:pt x="3034203" y="278428"/>
                  </a:lnTo>
                  <a:lnTo>
                    <a:pt x="3036292" y="288692"/>
                  </a:lnTo>
                  <a:lnTo>
                    <a:pt x="3041981" y="297072"/>
                  </a:lnTo>
                  <a:lnTo>
                    <a:pt x="3050406" y="302722"/>
                  </a:lnTo>
                  <a:lnTo>
                    <a:pt x="3060705" y="304793"/>
                  </a:lnTo>
                  <a:lnTo>
                    <a:pt x="3066496" y="304793"/>
                  </a:lnTo>
                  <a:lnTo>
                    <a:pt x="3071742" y="302971"/>
                  </a:lnTo>
                  <a:lnTo>
                    <a:pt x="3076244" y="299694"/>
                  </a:lnTo>
                  <a:lnTo>
                    <a:pt x="3426820" y="56748"/>
                  </a:lnTo>
                  <a:lnTo>
                    <a:pt x="3426820" y="0"/>
                  </a:lnTo>
                </a:path>
                <a:path w="4931410" h="5567680">
                  <a:moveTo>
                    <a:pt x="3034203" y="801815"/>
                  </a:moveTo>
                  <a:lnTo>
                    <a:pt x="3034203" y="923308"/>
                  </a:lnTo>
                  <a:lnTo>
                    <a:pt x="3036340" y="933513"/>
                  </a:lnTo>
                  <a:lnTo>
                    <a:pt x="3042024" y="941855"/>
                  </a:lnTo>
                  <a:lnTo>
                    <a:pt x="3050423" y="947483"/>
                  </a:lnTo>
                  <a:lnTo>
                    <a:pt x="3060705" y="949549"/>
                  </a:lnTo>
                  <a:lnTo>
                    <a:pt x="3426820" y="949549"/>
                  </a:lnTo>
                  <a:lnTo>
                    <a:pt x="3426820" y="706100"/>
                  </a:lnTo>
                  <a:lnTo>
                    <a:pt x="3055993" y="775774"/>
                  </a:lnTo>
                  <a:lnTo>
                    <a:pt x="3047376" y="778964"/>
                  </a:lnTo>
                  <a:lnTo>
                    <a:pt x="3040465" y="784770"/>
                  </a:lnTo>
                  <a:lnTo>
                    <a:pt x="3035871" y="792588"/>
                  </a:lnTo>
                  <a:lnTo>
                    <a:pt x="3034203" y="801815"/>
                  </a:lnTo>
                </a:path>
                <a:path w="4931410" h="5567680">
                  <a:moveTo>
                    <a:pt x="3034203" y="481573"/>
                  </a:moveTo>
                  <a:lnTo>
                    <a:pt x="3034203" y="605255"/>
                  </a:lnTo>
                  <a:lnTo>
                    <a:pt x="3036292" y="615528"/>
                  </a:lnTo>
                  <a:lnTo>
                    <a:pt x="3041981" y="623908"/>
                  </a:lnTo>
                  <a:lnTo>
                    <a:pt x="3050406" y="629553"/>
                  </a:lnTo>
                  <a:lnTo>
                    <a:pt x="3060705" y="631621"/>
                  </a:lnTo>
                  <a:lnTo>
                    <a:pt x="3064349" y="631621"/>
                  </a:lnTo>
                  <a:lnTo>
                    <a:pt x="3067888" y="630867"/>
                  </a:lnTo>
                  <a:lnTo>
                    <a:pt x="3071103" y="629475"/>
                  </a:lnTo>
                  <a:lnTo>
                    <a:pt x="3426820" y="507845"/>
                  </a:lnTo>
                  <a:lnTo>
                    <a:pt x="3426820" y="255601"/>
                  </a:lnTo>
                  <a:lnTo>
                    <a:pt x="3048140" y="458328"/>
                  </a:lnTo>
                  <a:lnTo>
                    <a:pt x="3042437" y="462394"/>
                  </a:lnTo>
                  <a:lnTo>
                    <a:pt x="3038038" y="467818"/>
                  </a:lnTo>
                  <a:lnTo>
                    <a:pt x="3035206" y="474309"/>
                  </a:lnTo>
                  <a:lnTo>
                    <a:pt x="3034203" y="481573"/>
                  </a:lnTo>
                </a:path>
                <a:path w="4931410" h="5567680">
                  <a:moveTo>
                    <a:pt x="4708614" y="0"/>
                  </a:moveTo>
                  <a:lnTo>
                    <a:pt x="4563141" y="130736"/>
                  </a:lnTo>
                  <a:lnTo>
                    <a:pt x="4557246" y="135605"/>
                  </a:lnTo>
                  <a:lnTo>
                    <a:pt x="4553497" y="142955"/>
                  </a:lnTo>
                  <a:lnTo>
                    <a:pt x="4553497" y="151154"/>
                  </a:lnTo>
                  <a:lnTo>
                    <a:pt x="4553497" y="278428"/>
                  </a:lnTo>
                  <a:lnTo>
                    <a:pt x="4555584" y="288692"/>
                  </a:lnTo>
                  <a:lnTo>
                    <a:pt x="4561269" y="297072"/>
                  </a:lnTo>
                  <a:lnTo>
                    <a:pt x="4569692" y="302722"/>
                  </a:lnTo>
                  <a:lnTo>
                    <a:pt x="4579989" y="304793"/>
                  </a:lnTo>
                  <a:lnTo>
                    <a:pt x="4585779" y="304793"/>
                  </a:lnTo>
                  <a:lnTo>
                    <a:pt x="4591025" y="302971"/>
                  </a:lnTo>
                  <a:lnTo>
                    <a:pt x="4595538" y="299694"/>
                  </a:lnTo>
                  <a:lnTo>
                    <a:pt x="4930917" y="67272"/>
                  </a:lnTo>
                </a:path>
                <a:path w="4931410" h="5567680">
                  <a:moveTo>
                    <a:pt x="4930917" y="708954"/>
                  </a:moveTo>
                  <a:lnTo>
                    <a:pt x="4575277" y="775774"/>
                  </a:lnTo>
                  <a:lnTo>
                    <a:pt x="4553497" y="801815"/>
                  </a:lnTo>
                  <a:lnTo>
                    <a:pt x="4553497" y="923308"/>
                  </a:lnTo>
                  <a:lnTo>
                    <a:pt x="4555628" y="933513"/>
                  </a:lnTo>
                  <a:lnTo>
                    <a:pt x="4561309" y="941855"/>
                  </a:lnTo>
                  <a:lnTo>
                    <a:pt x="4569706" y="947483"/>
                  </a:lnTo>
                  <a:lnTo>
                    <a:pt x="4579989" y="949549"/>
                  </a:lnTo>
                  <a:lnTo>
                    <a:pt x="4930917" y="949549"/>
                  </a:lnTo>
                </a:path>
                <a:path w="4931410" h="5567680">
                  <a:moveTo>
                    <a:pt x="4930917" y="263731"/>
                  </a:moveTo>
                  <a:lnTo>
                    <a:pt x="4567424" y="458328"/>
                  </a:lnTo>
                  <a:lnTo>
                    <a:pt x="4553497" y="481573"/>
                  </a:lnTo>
                  <a:lnTo>
                    <a:pt x="4553497" y="605255"/>
                  </a:lnTo>
                  <a:lnTo>
                    <a:pt x="4555584" y="615528"/>
                  </a:lnTo>
                  <a:lnTo>
                    <a:pt x="4561269" y="623908"/>
                  </a:lnTo>
                  <a:lnTo>
                    <a:pt x="4569692" y="629553"/>
                  </a:lnTo>
                  <a:lnTo>
                    <a:pt x="4579989" y="631621"/>
                  </a:lnTo>
                  <a:lnTo>
                    <a:pt x="4583643" y="631621"/>
                  </a:lnTo>
                  <a:lnTo>
                    <a:pt x="4587172" y="630867"/>
                  </a:lnTo>
                  <a:lnTo>
                    <a:pt x="4590397" y="629475"/>
                  </a:lnTo>
                  <a:lnTo>
                    <a:pt x="4930917" y="513037"/>
                  </a:lnTo>
                </a:path>
                <a:path w="4931410" h="5567680">
                  <a:moveTo>
                    <a:pt x="4376016" y="3087400"/>
                  </a:moveTo>
                  <a:lnTo>
                    <a:pt x="3426820" y="3015161"/>
                  </a:lnTo>
                  <a:lnTo>
                    <a:pt x="3426820" y="3258609"/>
                  </a:lnTo>
                  <a:lnTo>
                    <a:pt x="4375273" y="3258609"/>
                  </a:lnTo>
                  <a:lnTo>
                    <a:pt x="4385537" y="3256523"/>
                  </a:lnTo>
                  <a:lnTo>
                    <a:pt x="4393917" y="3250840"/>
                  </a:lnTo>
                  <a:lnTo>
                    <a:pt x="4399567" y="3242424"/>
                  </a:lnTo>
                  <a:lnTo>
                    <a:pt x="4401638" y="3232139"/>
                  </a:lnTo>
                  <a:lnTo>
                    <a:pt x="4401638" y="3113671"/>
                  </a:lnTo>
                  <a:lnTo>
                    <a:pt x="4399640" y="3103547"/>
                  </a:lnTo>
                  <a:lnTo>
                    <a:pt x="4394175" y="3095266"/>
                  </a:lnTo>
                  <a:lnTo>
                    <a:pt x="4386036" y="3089620"/>
                  </a:lnTo>
                  <a:lnTo>
                    <a:pt x="4376016" y="3087400"/>
                  </a:lnTo>
                </a:path>
                <a:path w="4931410" h="5567680">
                  <a:moveTo>
                    <a:pt x="4380833" y="2770697"/>
                  </a:moveTo>
                  <a:lnTo>
                    <a:pt x="3426820" y="2564662"/>
                  </a:lnTo>
                  <a:lnTo>
                    <a:pt x="3426820" y="2816895"/>
                  </a:lnTo>
                  <a:lnTo>
                    <a:pt x="4372592" y="2946587"/>
                  </a:lnTo>
                  <a:lnTo>
                    <a:pt x="4373451" y="2946681"/>
                  </a:lnTo>
                  <a:lnTo>
                    <a:pt x="4374403" y="2946681"/>
                  </a:lnTo>
                  <a:lnTo>
                    <a:pt x="4375273" y="2946681"/>
                  </a:lnTo>
                  <a:lnTo>
                    <a:pt x="4385537" y="2944611"/>
                  </a:lnTo>
                  <a:lnTo>
                    <a:pt x="4393917" y="2938964"/>
                  </a:lnTo>
                  <a:lnTo>
                    <a:pt x="4399567" y="2930584"/>
                  </a:lnTo>
                  <a:lnTo>
                    <a:pt x="4401638" y="2920316"/>
                  </a:lnTo>
                  <a:lnTo>
                    <a:pt x="4401638" y="2796539"/>
                  </a:lnTo>
                  <a:lnTo>
                    <a:pt x="4400060" y="2787528"/>
                  </a:lnTo>
                  <a:lnTo>
                    <a:pt x="4395696" y="2779841"/>
                  </a:lnTo>
                  <a:lnTo>
                    <a:pt x="4389102" y="2774043"/>
                  </a:lnTo>
                  <a:lnTo>
                    <a:pt x="4380833" y="2770697"/>
                  </a:lnTo>
                </a:path>
                <a:path w="4931410" h="5567680">
                  <a:moveTo>
                    <a:pt x="4401638" y="2467387"/>
                  </a:moveTo>
                  <a:lnTo>
                    <a:pt x="3426820" y="2095629"/>
                  </a:lnTo>
                  <a:lnTo>
                    <a:pt x="3426820" y="2365799"/>
                  </a:lnTo>
                  <a:lnTo>
                    <a:pt x="4367870" y="2627770"/>
                  </a:lnTo>
                  <a:lnTo>
                    <a:pt x="4370236" y="2628419"/>
                  </a:lnTo>
                  <a:lnTo>
                    <a:pt x="4372686" y="2628806"/>
                  </a:lnTo>
                  <a:lnTo>
                    <a:pt x="4375273" y="2628806"/>
                  </a:lnTo>
                  <a:lnTo>
                    <a:pt x="4385521" y="2626745"/>
                  </a:lnTo>
                  <a:lnTo>
                    <a:pt x="4393874" y="2621122"/>
                  </a:lnTo>
                  <a:lnTo>
                    <a:pt x="4399518" y="2612776"/>
                  </a:lnTo>
                  <a:lnTo>
                    <a:pt x="4401638" y="2602545"/>
                  </a:lnTo>
                  <a:lnTo>
                    <a:pt x="4401638" y="2467387"/>
                  </a:lnTo>
                </a:path>
                <a:path w="4931410" h="5567680">
                  <a:moveTo>
                    <a:pt x="3043858" y="2439786"/>
                  </a:moveTo>
                  <a:lnTo>
                    <a:pt x="3037962" y="2444665"/>
                  </a:lnTo>
                  <a:lnTo>
                    <a:pt x="3034203" y="2452005"/>
                  </a:lnTo>
                  <a:lnTo>
                    <a:pt x="3034203" y="2460204"/>
                  </a:lnTo>
                  <a:lnTo>
                    <a:pt x="3034203" y="2587488"/>
                  </a:lnTo>
                  <a:lnTo>
                    <a:pt x="3036292" y="2597752"/>
                  </a:lnTo>
                  <a:lnTo>
                    <a:pt x="3041981" y="2606133"/>
                  </a:lnTo>
                  <a:lnTo>
                    <a:pt x="3050406" y="2611782"/>
                  </a:lnTo>
                  <a:lnTo>
                    <a:pt x="3060705" y="2613854"/>
                  </a:lnTo>
                  <a:lnTo>
                    <a:pt x="3066496" y="2613854"/>
                  </a:lnTo>
                  <a:lnTo>
                    <a:pt x="3071742" y="2612032"/>
                  </a:lnTo>
                  <a:lnTo>
                    <a:pt x="3076244" y="2608755"/>
                  </a:lnTo>
                  <a:lnTo>
                    <a:pt x="3426820" y="2365799"/>
                  </a:lnTo>
                  <a:lnTo>
                    <a:pt x="3426820" y="2095629"/>
                  </a:lnTo>
                  <a:lnTo>
                    <a:pt x="3043858" y="2439786"/>
                  </a:lnTo>
                </a:path>
                <a:path w="4931410" h="5567680">
                  <a:moveTo>
                    <a:pt x="3034203" y="3110875"/>
                  </a:moveTo>
                  <a:lnTo>
                    <a:pt x="3034203" y="3232369"/>
                  </a:lnTo>
                  <a:lnTo>
                    <a:pt x="3036340" y="3242570"/>
                  </a:lnTo>
                  <a:lnTo>
                    <a:pt x="3042024" y="3250912"/>
                  </a:lnTo>
                  <a:lnTo>
                    <a:pt x="3050423" y="3256543"/>
                  </a:lnTo>
                  <a:lnTo>
                    <a:pt x="3060705" y="3258609"/>
                  </a:lnTo>
                  <a:lnTo>
                    <a:pt x="3426820" y="3258609"/>
                  </a:lnTo>
                  <a:lnTo>
                    <a:pt x="3426820" y="3015161"/>
                  </a:lnTo>
                  <a:lnTo>
                    <a:pt x="3055993" y="3084834"/>
                  </a:lnTo>
                  <a:lnTo>
                    <a:pt x="3047376" y="3088024"/>
                  </a:lnTo>
                  <a:lnTo>
                    <a:pt x="3040465" y="3093830"/>
                  </a:lnTo>
                  <a:lnTo>
                    <a:pt x="3035871" y="3101648"/>
                  </a:lnTo>
                  <a:lnTo>
                    <a:pt x="3034203" y="3110875"/>
                  </a:lnTo>
                </a:path>
                <a:path w="4931410" h="5567680">
                  <a:moveTo>
                    <a:pt x="3034203" y="2790634"/>
                  </a:moveTo>
                  <a:lnTo>
                    <a:pt x="3034203" y="2914305"/>
                  </a:lnTo>
                  <a:lnTo>
                    <a:pt x="3036292" y="2924585"/>
                  </a:lnTo>
                  <a:lnTo>
                    <a:pt x="3041981" y="2932967"/>
                  </a:lnTo>
                  <a:lnTo>
                    <a:pt x="3050406" y="2938613"/>
                  </a:lnTo>
                  <a:lnTo>
                    <a:pt x="3060705" y="2940682"/>
                  </a:lnTo>
                  <a:lnTo>
                    <a:pt x="3064349" y="2940682"/>
                  </a:lnTo>
                  <a:lnTo>
                    <a:pt x="3067888" y="2939928"/>
                  </a:lnTo>
                  <a:lnTo>
                    <a:pt x="3071103" y="2938535"/>
                  </a:lnTo>
                  <a:lnTo>
                    <a:pt x="3426820" y="2816895"/>
                  </a:lnTo>
                  <a:lnTo>
                    <a:pt x="3426820" y="2564662"/>
                  </a:lnTo>
                  <a:lnTo>
                    <a:pt x="3048140" y="2767388"/>
                  </a:lnTo>
                  <a:lnTo>
                    <a:pt x="3042437" y="2771455"/>
                  </a:lnTo>
                  <a:lnTo>
                    <a:pt x="3038038" y="2776879"/>
                  </a:lnTo>
                  <a:lnTo>
                    <a:pt x="3035206" y="2783369"/>
                  </a:lnTo>
                  <a:lnTo>
                    <a:pt x="3034203" y="2790634"/>
                  </a:lnTo>
                </a:path>
                <a:path w="4931410" h="5567680">
                  <a:moveTo>
                    <a:pt x="2047333" y="1293999"/>
                  </a:moveTo>
                  <a:lnTo>
                    <a:pt x="2996529" y="1366237"/>
                  </a:lnTo>
                  <a:lnTo>
                    <a:pt x="2996529" y="1122789"/>
                  </a:lnTo>
                  <a:lnTo>
                    <a:pt x="2048076" y="1122789"/>
                  </a:lnTo>
                  <a:lnTo>
                    <a:pt x="2037812" y="1124875"/>
                  </a:lnTo>
                  <a:lnTo>
                    <a:pt x="2029432" y="1130557"/>
                  </a:lnTo>
                  <a:lnTo>
                    <a:pt x="2023782" y="1138970"/>
                  </a:lnTo>
                  <a:lnTo>
                    <a:pt x="2021711" y="1149249"/>
                  </a:lnTo>
                  <a:lnTo>
                    <a:pt x="2021711" y="1267727"/>
                  </a:lnTo>
                  <a:lnTo>
                    <a:pt x="2023709" y="1277847"/>
                  </a:lnTo>
                  <a:lnTo>
                    <a:pt x="2029174" y="1286129"/>
                  </a:lnTo>
                  <a:lnTo>
                    <a:pt x="2037313" y="1291777"/>
                  </a:lnTo>
                  <a:lnTo>
                    <a:pt x="2047333" y="1293999"/>
                  </a:lnTo>
                </a:path>
                <a:path w="4931410" h="5567680">
                  <a:moveTo>
                    <a:pt x="2042516" y="1610691"/>
                  </a:moveTo>
                  <a:lnTo>
                    <a:pt x="2996529" y="1816737"/>
                  </a:lnTo>
                  <a:lnTo>
                    <a:pt x="2996529" y="1564493"/>
                  </a:lnTo>
                  <a:lnTo>
                    <a:pt x="2050757" y="1434811"/>
                  </a:lnTo>
                  <a:lnTo>
                    <a:pt x="2049898" y="1434707"/>
                  </a:lnTo>
                  <a:lnTo>
                    <a:pt x="2048935" y="1434707"/>
                  </a:lnTo>
                  <a:lnTo>
                    <a:pt x="2048076" y="1434707"/>
                  </a:lnTo>
                  <a:lnTo>
                    <a:pt x="2037812" y="1436778"/>
                  </a:lnTo>
                  <a:lnTo>
                    <a:pt x="2029432" y="1442428"/>
                  </a:lnTo>
                  <a:lnTo>
                    <a:pt x="2023782" y="1450808"/>
                  </a:lnTo>
                  <a:lnTo>
                    <a:pt x="2021711" y="1461072"/>
                  </a:lnTo>
                  <a:lnTo>
                    <a:pt x="2021711" y="1584849"/>
                  </a:lnTo>
                  <a:lnTo>
                    <a:pt x="2023287" y="1593862"/>
                  </a:lnTo>
                  <a:lnTo>
                    <a:pt x="2027649" y="1601551"/>
                  </a:lnTo>
                  <a:lnTo>
                    <a:pt x="2034243" y="1607349"/>
                  </a:lnTo>
                  <a:lnTo>
                    <a:pt x="2042516" y="1610691"/>
                  </a:lnTo>
                </a:path>
                <a:path w="4931410" h="5567680">
                  <a:moveTo>
                    <a:pt x="2021711" y="1914001"/>
                  </a:moveTo>
                  <a:lnTo>
                    <a:pt x="2996529" y="2285770"/>
                  </a:lnTo>
                  <a:lnTo>
                    <a:pt x="2996529" y="2015589"/>
                  </a:lnTo>
                  <a:lnTo>
                    <a:pt x="2055469" y="1753618"/>
                  </a:lnTo>
                  <a:lnTo>
                    <a:pt x="2053113" y="1752969"/>
                  </a:lnTo>
                  <a:lnTo>
                    <a:pt x="2050652" y="1752592"/>
                  </a:lnTo>
                  <a:lnTo>
                    <a:pt x="2048076" y="1752592"/>
                  </a:lnTo>
                  <a:lnTo>
                    <a:pt x="2037828" y="1754653"/>
                  </a:lnTo>
                  <a:lnTo>
                    <a:pt x="2029475" y="1760276"/>
                  </a:lnTo>
                  <a:lnTo>
                    <a:pt x="2023831" y="1768623"/>
                  </a:lnTo>
                  <a:lnTo>
                    <a:pt x="2021711" y="1778853"/>
                  </a:lnTo>
                  <a:lnTo>
                    <a:pt x="2021711" y="1914001"/>
                  </a:lnTo>
                </a:path>
                <a:path w="4931410" h="5567680">
                  <a:moveTo>
                    <a:pt x="3379491" y="1941602"/>
                  </a:moveTo>
                  <a:lnTo>
                    <a:pt x="3385386" y="1936733"/>
                  </a:lnTo>
                  <a:lnTo>
                    <a:pt x="3389145" y="1929383"/>
                  </a:lnTo>
                  <a:lnTo>
                    <a:pt x="3389145" y="1921194"/>
                  </a:lnTo>
                  <a:lnTo>
                    <a:pt x="3389145" y="1793910"/>
                  </a:lnTo>
                  <a:lnTo>
                    <a:pt x="3387057" y="1783642"/>
                  </a:lnTo>
                  <a:lnTo>
                    <a:pt x="3381368" y="1775262"/>
                  </a:lnTo>
                  <a:lnTo>
                    <a:pt x="3372942" y="1769615"/>
                  </a:lnTo>
                  <a:lnTo>
                    <a:pt x="3362644" y="1767545"/>
                  </a:lnTo>
                  <a:lnTo>
                    <a:pt x="3356853" y="1767545"/>
                  </a:lnTo>
                  <a:lnTo>
                    <a:pt x="3351607" y="1769367"/>
                  </a:lnTo>
                  <a:lnTo>
                    <a:pt x="3347105" y="1772644"/>
                  </a:lnTo>
                  <a:lnTo>
                    <a:pt x="2996529" y="2015589"/>
                  </a:lnTo>
                  <a:lnTo>
                    <a:pt x="2996529" y="2285770"/>
                  </a:lnTo>
                  <a:lnTo>
                    <a:pt x="3379491" y="1941602"/>
                  </a:lnTo>
                </a:path>
                <a:path w="4931410" h="5567680">
                  <a:moveTo>
                    <a:pt x="3389145" y="1270523"/>
                  </a:moveTo>
                  <a:lnTo>
                    <a:pt x="3389145" y="1149029"/>
                  </a:lnTo>
                  <a:lnTo>
                    <a:pt x="3387009" y="1138825"/>
                  </a:lnTo>
                  <a:lnTo>
                    <a:pt x="3381325" y="1130483"/>
                  </a:lnTo>
                  <a:lnTo>
                    <a:pt x="3372926" y="1124854"/>
                  </a:lnTo>
                  <a:lnTo>
                    <a:pt x="3362644" y="1122789"/>
                  </a:lnTo>
                  <a:lnTo>
                    <a:pt x="2996529" y="1122789"/>
                  </a:lnTo>
                  <a:lnTo>
                    <a:pt x="2996529" y="1366237"/>
                  </a:lnTo>
                  <a:lnTo>
                    <a:pt x="3367356" y="1296564"/>
                  </a:lnTo>
                  <a:lnTo>
                    <a:pt x="3375973" y="1293368"/>
                  </a:lnTo>
                  <a:lnTo>
                    <a:pt x="3382884" y="1287560"/>
                  </a:lnTo>
                  <a:lnTo>
                    <a:pt x="3387478" y="1279744"/>
                  </a:lnTo>
                  <a:lnTo>
                    <a:pt x="3389145" y="1270523"/>
                  </a:lnTo>
                </a:path>
                <a:path w="4931410" h="5567680">
                  <a:moveTo>
                    <a:pt x="3389145" y="1590765"/>
                  </a:moveTo>
                  <a:lnTo>
                    <a:pt x="3389145" y="1467083"/>
                  </a:lnTo>
                  <a:lnTo>
                    <a:pt x="3387057" y="1456809"/>
                  </a:lnTo>
                  <a:lnTo>
                    <a:pt x="3381368" y="1448430"/>
                  </a:lnTo>
                  <a:lnTo>
                    <a:pt x="3372942" y="1442785"/>
                  </a:lnTo>
                  <a:lnTo>
                    <a:pt x="3362644" y="1440717"/>
                  </a:lnTo>
                  <a:lnTo>
                    <a:pt x="3358989" y="1440717"/>
                  </a:lnTo>
                  <a:lnTo>
                    <a:pt x="3355461" y="1441471"/>
                  </a:lnTo>
                  <a:lnTo>
                    <a:pt x="3352246" y="1442863"/>
                  </a:lnTo>
                  <a:lnTo>
                    <a:pt x="2996529" y="1564493"/>
                  </a:lnTo>
                  <a:lnTo>
                    <a:pt x="2996529" y="1816737"/>
                  </a:lnTo>
                  <a:lnTo>
                    <a:pt x="3375209" y="1614010"/>
                  </a:lnTo>
                  <a:lnTo>
                    <a:pt x="3380911" y="1609944"/>
                  </a:lnTo>
                  <a:lnTo>
                    <a:pt x="3385311" y="1604519"/>
                  </a:lnTo>
                  <a:lnTo>
                    <a:pt x="3388143" y="1598029"/>
                  </a:lnTo>
                  <a:lnTo>
                    <a:pt x="3389145" y="1590765"/>
                  </a:lnTo>
                </a:path>
                <a:path w="4931410" h="5567680">
                  <a:moveTo>
                    <a:pt x="4930917" y="2109276"/>
                  </a:moveTo>
                  <a:lnTo>
                    <a:pt x="4563141" y="2439786"/>
                  </a:lnTo>
                  <a:lnTo>
                    <a:pt x="4557246" y="2444665"/>
                  </a:lnTo>
                  <a:lnTo>
                    <a:pt x="4553497" y="2452005"/>
                  </a:lnTo>
                  <a:lnTo>
                    <a:pt x="4553497" y="2460204"/>
                  </a:lnTo>
                  <a:lnTo>
                    <a:pt x="4553497" y="2587488"/>
                  </a:lnTo>
                  <a:lnTo>
                    <a:pt x="4555584" y="2597752"/>
                  </a:lnTo>
                  <a:lnTo>
                    <a:pt x="4561269" y="2606133"/>
                  </a:lnTo>
                  <a:lnTo>
                    <a:pt x="4569692" y="2611782"/>
                  </a:lnTo>
                  <a:lnTo>
                    <a:pt x="4579989" y="2613854"/>
                  </a:lnTo>
                  <a:lnTo>
                    <a:pt x="4585779" y="2613854"/>
                  </a:lnTo>
                  <a:lnTo>
                    <a:pt x="4591025" y="2612032"/>
                  </a:lnTo>
                  <a:lnTo>
                    <a:pt x="4595538" y="2608755"/>
                  </a:lnTo>
                  <a:lnTo>
                    <a:pt x="4930917" y="2376323"/>
                  </a:lnTo>
                </a:path>
                <a:path w="4931410" h="5567680">
                  <a:moveTo>
                    <a:pt x="4930917" y="3018014"/>
                  </a:moveTo>
                  <a:lnTo>
                    <a:pt x="4575277" y="3084834"/>
                  </a:lnTo>
                  <a:lnTo>
                    <a:pt x="4553497" y="3110875"/>
                  </a:lnTo>
                  <a:lnTo>
                    <a:pt x="4553497" y="3232369"/>
                  </a:lnTo>
                  <a:lnTo>
                    <a:pt x="4555628" y="3242570"/>
                  </a:lnTo>
                  <a:lnTo>
                    <a:pt x="4561309" y="3250912"/>
                  </a:lnTo>
                  <a:lnTo>
                    <a:pt x="4569706" y="3256543"/>
                  </a:lnTo>
                  <a:lnTo>
                    <a:pt x="4579989" y="3258609"/>
                  </a:lnTo>
                  <a:lnTo>
                    <a:pt x="4930917" y="3258609"/>
                  </a:lnTo>
                </a:path>
                <a:path w="4931410" h="5567680">
                  <a:moveTo>
                    <a:pt x="4930917" y="2572791"/>
                  </a:moveTo>
                  <a:lnTo>
                    <a:pt x="4567424" y="2767388"/>
                  </a:lnTo>
                  <a:lnTo>
                    <a:pt x="4553497" y="2790634"/>
                  </a:lnTo>
                  <a:lnTo>
                    <a:pt x="4553497" y="2914305"/>
                  </a:lnTo>
                  <a:lnTo>
                    <a:pt x="4555584" y="2924585"/>
                  </a:lnTo>
                  <a:lnTo>
                    <a:pt x="4561269" y="2932967"/>
                  </a:lnTo>
                  <a:lnTo>
                    <a:pt x="4569692" y="2938613"/>
                  </a:lnTo>
                  <a:lnTo>
                    <a:pt x="4579989" y="2940682"/>
                  </a:lnTo>
                  <a:lnTo>
                    <a:pt x="4583643" y="2940682"/>
                  </a:lnTo>
                  <a:lnTo>
                    <a:pt x="4587172" y="2939928"/>
                  </a:lnTo>
                  <a:lnTo>
                    <a:pt x="4590397" y="2938535"/>
                  </a:lnTo>
                  <a:lnTo>
                    <a:pt x="4930917" y="2822088"/>
                  </a:lnTo>
                </a:path>
                <a:path w="4931410" h="5567680">
                  <a:moveTo>
                    <a:pt x="3566617" y="1293999"/>
                  </a:moveTo>
                  <a:lnTo>
                    <a:pt x="4515823" y="1366237"/>
                  </a:lnTo>
                  <a:lnTo>
                    <a:pt x="4515823" y="1122789"/>
                  </a:lnTo>
                  <a:lnTo>
                    <a:pt x="3567370" y="1122789"/>
                  </a:lnTo>
                  <a:lnTo>
                    <a:pt x="3557100" y="1124875"/>
                  </a:lnTo>
                  <a:lnTo>
                    <a:pt x="3548717" y="1130557"/>
                  </a:lnTo>
                  <a:lnTo>
                    <a:pt x="3543066" y="1138970"/>
                  </a:lnTo>
                  <a:lnTo>
                    <a:pt x="3540994" y="1149249"/>
                  </a:lnTo>
                  <a:lnTo>
                    <a:pt x="3540994" y="1267727"/>
                  </a:lnTo>
                  <a:lnTo>
                    <a:pt x="3542994" y="1277847"/>
                  </a:lnTo>
                  <a:lnTo>
                    <a:pt x="3548461" y="1286129"/>
                  </a:lnTo>
                  <a:lnTo>
                    <a:pt x="3556601" y="1291777"/>
                  </a:lnTo>
                  <a:lnTo>
                    <a:pt x="3566617" y="1293999"/>
                  </a:lnTo>
                </a:path>
                <a:path w="4931410" h="5567680">
                  <a:moveTo>
                    <a:pt x="3561800" y="1610691"/>
                  </a:moveTo>
                  <a:lnTo>
                    <a:pt x="4515823" y="1816737"/>
                  </a:lnTo>
                  <a:lnTo>
                    <a:pt x="4515823" y="1564493"/>
                  </a:lnTo>
                  <a:lnTo>
                    <a:pt x="3570051" y="1434811"/>
                  </a:lnTo>
                  <a:lnTo>
                    <a:pt x="3569192" y="1434707"/>
                  </a:lnTo>
                  <a:lnTo>
                    <a:pt x="3568229" y="1434707"/>
                  </a:lnTo>
                  <a:lnTo>
                    <a:pt x="3567370" y="1434707"/>
                  </a:lnTo>
                  <a:lnTo>
                    <a:pt x="3557100" y="1436778"/>
                  </a:lnTo>
                  <a:lnTo>
                    <a:pt x="3548717" y="1442428"/>
                  </a:lnTo>
                  <a:lnTo>
                    <a:pt x="3543066" y="1450808"/>
                  </a:lnTo>
                  <a:lnTo>
                    <a:pt x="3540994" y="1461072"/>
                  </a:lnTo>
                  <a:lnTo>
                    <a:pt x="3540994" y="1584849"/>
                  </a:lnTo>
                  <a:lnTo>
                    <a:pt x="3542572" y="1593862"/>
                  </a:lnTo>
                  <a:lnTo>
                    <a:pt x="3546936" y="1601551"/>
                  </a:lnTo>
                  <a:lnTo>
                    <a:pt x="3553531" y="1607349"/>
                  </a:lnTo>
                  <a:lnTo>
                    <a:pt x="3561800" y="1610691"/>
                  </a:lnTo>
                </a:path>
                <a:path w="4931410" h="5567680">
                  <a:moveTo>
                    <a:pt x="3540994" y="1914001"/>
                  </a:moveTo>
                  <a:lnTo>
                    <a:pt x="4515823" y="2285770"/>
                  </a:lnTo>
                  <a:lnTo>
                    <a:pt x="4515823" y="2015589"/>
                  </a:lnTo>
                  <a:lnTo>
                    <a:pt x="3574763" y="1753618"/>
                  </a:lnTo>
                  <a:lnTo>
                    <a:pt x="3572407" y="1752969"/>
                  </a:lnTo>
                  <a:lnTo>
                    <a:pt x="3569946" y="1752592"/>
                  </a:lnTo>
                  <a:lnTo>
                    <a:pt x="3567370" y="1752592"/>
                  </a:lnTo>
                  <a:lnTo>
                    <a:pt x="3557116" y="1754653"/>
                  </a:lnTo>
                  <a:lnTo>
                    <a:pt x="3548760" y="1760276"/>
                  </a:lnTo>
                  <a:lnTo>
                    <a:pt x="3543114" y="1768623"/>
                  </a:lnTo>
                  <a:lnTo>
                    <a:pt x="3540994" y="1778853"/>
                  </a:lnTo>
                  <a:lnTo>
                    <a:pt x="3540994" y="1914001"/>
                  </a:lnTo>
                </a:path>
                <a:path w="4931410" h="5567680">
                  <a:moveTo>
                    <a:pt x="4898775" y="1941602"/>
                  </a:moveTo>
                  <a:lnTo>
                    <a:pt x="4904680" y="1936733"/>
                  </a:lnTo>
                  <a:lnTo>
                    <a:pt x="4908429" y="1929383"/>
                  </a:lnTo>
                  <a:lnTo>
                    <a:pt x="4908429" y="1921194"/>
                  </a:lnTo>
                  <a:lnTo>
                    <a:pt x="4908429" y="1793910"/>
                  </a:lnTo>
                  <a:lnTo>
                    <a:pt x="4906342" y="1783642"/>
                  </a:lnTo>
                  <a:lnTo>
                    <a:pt x="4900657" y="1775262"/>
                  </a:lnTo>
                  <a:lnTo>
                    <a:pt x="4892235" y="1769615"/>
                  </a:lnTo>
                  <a:lnTo>
                    <a:pt x="4881938" y="1767545"/>
                  </a:lnTo>
                  <a:lnTo>
                    <a:pt x="4876147" y="1767545"/>
                  </a:lnTo>
                  <a:lnTo>
                    <a:pt x="4870891" y="1769367"/>
                  </a:lnTo>
                  <a:lnTo>
                    <a:pt x="4866399" y="1772644"/>
                  </a:lnTo>
                  <a:lnTo>
                    <a:pt x="4515823" y="2015589"/>
                  </a:lnTo>
                  <a:lnTo>
                    <a:pt x="4515823" y="2285770"/>
                  </a:lnTo>
                  <a:lnTo>
                    <a:pt x="4898775" y="1941602"/>
                  </a:lnTo>
                </a:path>
                <a:path w="4931410" h="5567680">
                  <a:moveTo>
                    <a:pt x="4908429" y="1270523"/>
                  </a:moveTo>
                  <a:lnTo>
                    <a:pt x="4908429" y="1149029"/>
                  </a:lnTo>
                  <a:lnTo>
                    <a:pt x="4906298" y="1138825"/>
                  </a:lnTo>
                  <a:lnTo>
                    <a:pt x="4900618" y="1130483"/>
                  </a:lnTo>
                  <a:lnTo>
                    <a:pt x="4892220" y="1124854"/>
                  </a:lnTo>
                  <a:lnTo>
                    <a:pt x="4881938" y="1122789"/>
                  </a:lnTo>
                  <a:lnTo>
                    <a:pt x="4515823" y="1122789"/>
                  </a:lnTo>
                  <a:lnTo>
                    <a:pt x="4515823" y="1366237"/>
                  </a:lnTo>
                  <a:lnTo>
                    <a:pt x="4886650" y="1296564"/>
                  </a:lnTo>
                  <a:lnTo>
                    <a:pt x="4895265" y="1293368"/>
                  </a:lnTo>
                  <a:lnTo>
                    <a:pt x="4902173" y="1287560"/>
                  </a:lnTo>
                  <a:lnTo>
                    <a:pt x="4906764" y="1279744"/>
                  </a:lnTo>
                  <a:lnTo>
                    <a:pt x="4908429" y="1270523"/>
                  </a:lnTo>
                </a:path>
                <a:path w="4931410" h="5567680">
                  <a:moveTo>
                    <a:pt x="4908429" y="1590765"/>
                  </a:moveTo>
                  <a:lnTo>
                    <a:pt x="4908429" y="1467083"/>
                  </a:lnTo>
                  <a:lnTo>
                    <a:pt x="4906342" y="1456809"/>
                  </a:lnTo>
                  <a:lnTo>
                    <a:pt x="4900657" y="1448430"/>
                  </a:lnTo>
                  <a:lnTo>
                    <a:pt x="4892235" y="1442785"/>
                  </a:lnTo>
                  <a:lnTo>
                    <a:pt x="4881938" y="1440717"/>
                  </a:lnTo>
                  <a:lnTo>
                    <a:pt x="4878283" y="1440717"/>
                  </a:lnTo>
                  <a:lnTo>
                    <a:pt x="4874755" y="1441471"/>
                  </a:lnTo>
                  <a:lnTo>
                    <a:pt x="4871530" y="1442863"/>
                  </a:lnTo>
                  <a:lnTo>
                    <a:pt x="4515823" y="1564493"/>
                  </a:lnTo>
                  <a:lnTo>
                    <a:pt x="4515823" y="1816737"/>
                  </a:lnTo>
                  <a:lnTo>
                    <a:pt x="4894503" y="1614010"/>
                  </a:lnTo>
                  <a:lnTo>
                    <a:pt x="4900204" y="1609944"/>
                  </a:lnTo>
                  <a:lnTo>
                    <a:pt x="4904599" y="1604519"/>
                  </a:lnTo>
                  <a:lnTo>
                    <a:pt x="4907428" y="1598029"/>
                  </a:lnTo>
                  <a:lnTo>
                    <a:pt x="4908429" y="1590765"/>
                  </a:lnTo>
                </a:path>
                <a:path w="4931410" h="5567680">
                  <a:moveTo>
                    <a:pt x="4376016" y="5396450"/>
                  </a:moveTo>
                  <a:lnTo>
                    <a:pt x="3426820" y="5324222"/>
                  </a:lnTo>
                  <a:lnTo>
                    <a:pt x="3426820" y="5567670"/>
                  </a:lnTo>
                  <a:lnTo>
                    <a:pt x="4375273" y="5567670"/>
                  </a:lnTo>
                  <a:lnTo>
                    <a:pt x="4385537" y="5565582"/>
                  </a:lnTo>
                  <a:lnTo>
                    <a:pt x="4393917" y="5559895"/>
                  </a:lnTo>
                  <a:lnTo>
                    <a:pt x="4399567" y="5551475"/>
                  </a:lnTo>
                  <a:lnTo>
                    <a:pt x="4401638" y="5541189"/>
                  </a:lnTo>
                  <a:lnTo>
                    <a:pt x="4401638" y="5422721"/>
                  </a:lnTo>
                  <a:lnTo>
                    <a:pt x="4399640" y="5412601"/>
                  </a:lnTo>
                  <a:lnTo>
                    <a:pt x="4394175" y="5404320"/>
                  </a:lnTo>
                  <a:lnTo>
                    <a:pt x="4386036" y="5398671"/>
                  </a:lnTo>
                  <a:lnTo>
                    <a:pt x="4376016" y="5396450"/>
                  </a:lnTo>
                </a:path>
                <a:path w="4931410" h="5567680">
                  <a:moveTo>
                    <a:pt x="4380833" y="5079758"/>
                  </a:moveTo>
                  <a:lnTo>
                    <a:pt x="3426820" y="4873712"/>
                  </a:lnTo>
                  <a:lnTo>
                    <a:pt x="3426820" y="5125955"/>
                  </a:lnTo>
                  <a:lnTo>
                    <a:pt x="4372592" y="5255637"/>
                  </a:lnTo>
                  <a:lnTo>
                    <a:pt x="4373451" y="5255742"/>
                  </a:lnTo>
                  <a:lnTo>
                    <a:pt x="4374403" y="5255742"/>
                  </a:lnTo>
                  <a:lnTo>
                    <a:pt x="4375273" y="5255742"/>
                  </a:lnTo>
                  <a:lnTo>
                    <a:pt x="4385537" y="5253671"/>
                  </a:lnTo>
                  <a:lnTo>
                    <a:pt x="4393917" y="5248021"/>
                  </a:lnTo>
                  <a:lnTo>
                    <a:pt x="4399567" y="5239641"/>
                  </a:lnTo>
                  <a:lnTo>
                    <a:pt x="4401638" y="5229376"/>
                  </a:lnTo>
                  <a:lnTo>
                    <a:pt x="4401638" y="5105600"/>
                  </a:lnTo>
                  <a:lnTo>
                    <a:pt x="4400060" y="5096587"/>
                  </a:lnTo>
                  <a:lnTo>
                    <a:pt x="4395696" y="5088898"/>
                  </a:lnTo>
                  <a:lnTo>
                    <a:pt x="4389102" y="5083099"/>
                  </a:lnTo>
                  <a:lnTo>
                    <a:pt x="4380833" y="5079758"/>
                  </a:lnTo>
                </a:path>
                <a:path w="4931410" h="5567680">
                  <a:moveTo>
                    <a:pt x="4401638" y="4776448"/>
                  </a:moveTo>
                  <a:lnTo>
                    <a:pt x="3426820" y="4404679"/>
                  </a:lnTo>
                  <a:lnTo>
                    <a:pt x="3426820" y="4674859"/>
                  </a:lnTo>
                  <a:lnTo>
                    <a:pt x="4367870" y="4936820"/>
                  </a:lnTo>
                  <a:lnTo>
                    <a:pt x="4370236" y="4937479"/>
                  </a:lnTo>
                  <a:lnTo>
                    <a:pt x="4372686" y="4937856"/>
                  </a:lnTo>
                  <a:lnTo>
                    <a:pt x="4375273" y="4937856"/>
                  </a:lnTo>
                  <a:lnTo>
                    <a:pt x="4385521" y="4935795"/>
                  </a:lnTo>
                  <a:lnTo>
                    <a:pt x="4393874" y="4930172"/>
                  </a:lnTo>
                  <a:lnTo>
                    <a:pt x="4399518" y="4921826"/>
                  </a:lnTo>
                  <a:lnTo>
                    <a:pt x="4401638" y="4911595"/>
                  </a:lnTo>
                  <a:lnTo>
                    <a:pt x="4401638" y="4776448"/>
                  </a:lnTo>
                </a:path>
                <a:path w="4931410" h="5567680">
                  <a:moveTo>
                    <a:pt x="3043858" y="4748836"/>
                  </a:moveTo>
                  <a:lnTo>
                    <a:pt x="3037962" y="4753715"/>
                  </a:lnTo>
                  <a:lnTo>
                    <a:pt x="3034203" y="4761066"/>
                  </a:lnTo>
                  <a:lnTo>
                    <a:pt x="3034203" y="4769254"/>
                  </a:lnTo>
                  <a:lnTo>
                    <a:pt x="3034203" y="4896538"/>
                  </a:lnTo>
                  <a:lnTo>
                    <a:pt x="3036292" y="4906803"/>
                  </a:lnTo>
                  <a:lnTo>
                    <a:pt x="3041981" y="4915183"/>
                  </a:lnTo>
                  <a:lnTo>
                    <a:pt x="3050406" y="4920833"/>
                  </a:lnTo>
                  <a:lnTo>
                    <a:pt x="3060705" y="4922904"/>
                  </a:lnTo>
                  <a:lnTo>
                    <a:pt x="3066496" y="4922904"/>
                  </a:lnTo>
                  <a:lnTo>
                    <a:pt x="3071742" y="4921082"/>
                  </a:lnTo>
                  <a:lnTo>
                    <a:pt x="3076244" y="4917805"/>
                  </a:lnTo>
                  <a:lnTo>
                    <a:pt x="3426820" y="4674859"/>
                  </a:lnTo>
                  <a:lnTo>
                    <a:pt x="3426820" y="4404679"/>
                  </a:lnTo>
                  <a:lnTo>
                    <a:pt x="3043858" y="4748836"/>
                  </a:lnTo>
                </a:path>
                <a:path w="4931410" h="5567680">
                  <a:moveTo>
                    <a:pt x="3034203" y="5419926"/>
                  </a:moveTo>
                  <a:lnTo>
                    <a:pt x="3034203" y="5541419"/>
                  </a:lnTo>
                  <a:lnTo>
                    <a:pt x="3036340" y="5551626"/>
                  </a:lnTo>
                  <a:lnTo>
                    <a:pt x="3042024" y="5559971"/>
                  </a:lnTo>
                  <a:lnTo>
                    <a:pt x="3050423" y="5565603"/>
                  </a:lnTo>
                  <a:lnTo>
                    <a:pt x="3060705" y="5567670"/>
                  </a:lnTo>
                  <a:lnTo>
                    <a:pt x="3426820" y="5567670"/>
                  </a:lnTo>
                  <a:lnTo>
                    <a:pt x="3426820" y="5324222"/>
                  </a:lnTo>
                  <a:lnTo>
                    <a:pt x="3055993" y="5393884"/>
                  </a:lnTo>
                  <a:lnTo>
                    <a:pt x="3047376" y="5397080"/>
                  </a:lnTo>
                  <a:lnTo>
                    <a:pt x="3040465" y="5402888"/>
                  </a:lnTo>
                  <a:lnTo>
                    <a:pt x="3035871" y="5410704"/>
                  </a:lnTo>
                  <a:lnTo>
                    <a:pt x="3034203" y="5419926"/>
                  </a:lnTo>
                </a:path>
                <a:path w="4931410" h="5567680">
                  <a:moveTo>
                    <a:pt x="3034203" y="5099684"/>
                  </a:moveTo>
                  <a:lnTo>
                    <a:pt x="3034203" y="5223366"/>
                  </a:lnTo>
                  <a:lnTo>
                    <a:pt x="3036292" y="5233639"/>
                  </a:lnTo>
                  <a:lnTo>
                    <a:pt x="3041981" y="5242019"/>
                  </a:lnTo>
                  <a:lnTo>
                    <a:pt x="3050406" y="5247663"/>
                  </a:lnTo>
                  <a:lnTo>
                    <a:pt x="3060705" y="5249732"/>
                  </a:lnTo>
                  <a:lnTo>
                    <a:pt x="3064349" y="5249732"/>
                  </a:lnTo>
                  <a:lnTo>
                    <a:pt x="3067888" y="5248978"/>
                  </a:lnTo>
                  <a:lnTo>
                    <a:pt x="3071103" y="5247585"/>
                  </a:lnTo>
                  <a:lnTo>
                    <a:pt x="3426820" y="5125955"/>
                  </a:lnTo>
                  <a:lnTo>
                    <a:pt x="3426820" y="4873712"/>
                  </a:lnTo>
                  <a:lnTo>
                    <a:pt x="3048140" y="5076439"/>
                  </a:lnTo>
                  <a:lnTo>
                    <a:pt x="3042437" y="5080505"/>
                  </a:lnTo>
                  <a:lnTo>
                    <a:pt x="3038038" y="5085929"/>
                  </a:lnTo>
                  <a:lnTo>
                    <a:pt x="3035206" y="5092419"/>
                  </a:lnTo>
                  <a:lnTo>
                    <a:pt x="3034203" y="5099684"/>
                  </a:lnTo>
                </a:path>
                <a:path w="4931410" h="5567680">
                  <a:moveTo>
                    <a:pt x="2047333" y="3603049"/>
                  </a:moveTo>
                  <a:lnTo>
                    <a:pt x="2996529" y="3675288"/>
                  </a:lnTo>
                  <a:lnTo>
                    <a:pt x="2996529" y="3431839"/>
                  </a:lnTo>
                  <a:lnTo>
                    <a:pt x="2048076" y="3431839"/>
                  </a:lnTo>
                  <a:lnTo>
                    <a:pt x="2037812" y="3433926"/>
                  </a:lnTo>
                  <a:lnTo>
                    <a:pt x="2029432" y="3439609"/>
                  </a:lnTo>
                  <a:lnTo>
                    <a:pt x="2023782" y="3448025"/>
                  </a:lnTo>
                  <a:lnTo>
                    <a:pt x="2021711" y="3458310"/>
                  </a:lnTo>
                  <a:lnTo>
                    <a:pt x="2021711" y="3576788"/>
                  </a:lnTo>
                  <a:lnTo>
                    <a:pt x="2023709" y="3586902"/>
                  </a:lnTo>
                  <a:lnTo>
                    <a:pt x="2029174" y="3595180"/>
                  </a:lnTo>
                  <a:lnTo>
                    <a:pt x="2037313" y="3600827"/>
                  </a:lnTo>
                  <a:lnTo>
                    <a:pt x="2047333" y="3603049"/>
                  </a:lnTo>
                </a:path>
                <a:path w="4931410" h="5567680">
                  <a:moveTo>
                    <a:pt x="2042516" y="3919741"/>
                  </a:moveTo>
                  <a:lnTo>
                    <a:pt x="2996529" y="4125787"/>
                  </a:lnTo>
                  <a:lnTo>
                    <a:pt x="2996529" y="3873554"/>
                  </a:lnTo>
                  <a:lnTo>
                    <a:pt x="2050757" y="3743861"/>
                  </a:lnTo>
                  <a:lnTo>
                    <a:pt x="2049898" y="3743757"/>
                  </a:lnTo>
                  <a:lnTo>
                    <a:pt x="2048935" y="3743757"/>
                  </a:lnTo>
                  <a:lnTo>
                    <a:pt x="2048076" y="3743757"/>
                  </a:lnTo>
                  <a:lnTo>
                    <a:pt x="2037812" y="3745828"/>
                  </a:lnTo>
                  <a:lnTo>
                    <a:pt x="2029432" y="3751478"/>
                  </a:lnTo>
                  <a:lnTo>
                    <a:pt x="2023782" y="3759858"/>
                  </a:lnTo>
                  <a:lnTo>
                    <a:pt x="2021711" y="3770122"/>
                  </a:lnTo>
                  <a:lnTo>
                    <a:pt x="2021711" y="3893909"/>
                  </a:lnTo>
                  <a:lnTo>
                    <a:pt x="2023287" y="3902916"/>
                  </a:lnTo>
                  <a:lnTo>
                    <a:pt x="2027649" y="3910602"/>
                  </a:lnTo>
                  <a:lnTo>
                    <a:pt x="2034243" y="3916400"/>
                  </a:lnTo>
                  <a:lnTo>
                    <a:pt x="2042516" y="3919741"/>
                  </a:lnTo>
                </a:path>
                <a:path w="4931410" h="5567680">
                  <a:moveTo>
                    <a:pt x="2021711" y="4223061"/>
                  </a:moveTo>
                  <a:lnTo>
                    <a:pt x="2996529" y="4594820"/>
                  </a:lnTo>
                  <a:lnTo>
                    <a:pt x="2996529" y="4324639"/>
                  </a:lnTo>
                  <a:lnTo>
                    <a:pt x="2055469" y="4062679"/>
                  </a:lnTo>
                  <a:lnTo>
                    <a:pt x="2053113" y="4062030"/>
                  </a:lnTo>
                  <a:lnTo>
                    <a:pt x="2050652" y="4061642"/>
                  </a:lnTo>
                  <a:lnTo>
                    <a:pt x="2048076" y="4061642"/>
                  </a:lnTo>
                  <a:lnTo>
                    <a:pt x="2037828" y="4063703"/>
                  </a:lnTo>
                  <a:lnTo>
                    <a:pt x="2029475" y="4069327"/>
                  </a:lnTo>
                  <a:lnTo>
                    <a:pt x="2023831" y="4077673"/>
                  </a:lnTo>
                  <a:lnTo>
                    <a:pt x="2021711" y="4087903"/>
                  </a:lnTo>
                  <a:lnTo>
                    <a:pt x="2021711" y="4223061"/>
                  </a:lnTo>
                </a:path>
                <a:path w="4931410" h="5567680">
                  <a:moveTo>
                    <a:pt x="3379491" y="4250652"/>
                  </a:moveTo>
                  <a:lnTo>
                    <a:pt x="3385386" y="4245783"/>
                  </a:lnTo>
                  <a:lnTo>
                    <a:pt x="3389145" y="4238433"/>
                  </a:lnTo>
                  <a:lnTo>
                    <a:pt x="3389145" y="4230234"/>
                  </a:lnTo>
                  <a:lnTo>
                    <a:pt x="3389145" y="4102960"/>
                  </a:lnTo>
                  <a:lnTo>
                    <a:pt x="3387057" y="4092696"/>
                  </a:lnTo>
                  <a:lnTo>
                    <a:pt x="3381368" y="4084316"/>
                  </a:lnTo>
                  <a:lnTo>
                    <a:pt x="3372942" y="4078666"/>
                  </a:lnTo>
                  <a:lnTo>
                    <a:pt x="3362644" y="4076595"/>
                  </a:lnTo>
                  <a:lnTo>
                    <a:pt x="3356853" y="4076595"/>
                  </a:lnTo>
                  <a:lnTo>
                    <a:pt x="3351607" y="4078417"/>
                  </a:lnTo>
                  <a:lnTo>
                    <a:pt x="3347105" y="4081694"/>
                  </a:lnTo>
                  <a:lnTo>
                    <a:pt x="2996529" y="4324639"/>
                  </a:lnTo>
                  <a:lnTo>
                    <a:pt x="2996529" y="4594820"/>
                  </a:lnTo>
                  <a:lnTo>
                    <a:pt x="3379491" y="4250652"/>
                  </a:lnTo>
                </a:path>
                <a:path w="4931410" h="5567680">
                  <a:moveTo>
                    <a:pt x="3389145" y="3579573"/>
                  </a:moveTo>
                  <a:lnTo>
                    <a:pt x="3389145" y="3458079"/>
                  </a:lnTo>
                  <a:lnTo>
                    <a:pt x="3387009" y="3447879"/>
                  </a:lnTo>
                  <a:lnTo>
                    <a:pt x="3381325" y="3439537"/>
                  </a:lnTo>
                  <a:lnTo>
                    <a:pt x="3372926" y="3433906"/>
                  </a:lnTo>
                  <a:lnTo>
                    <a:pt x="3362644" y="3431839"/>
                  </a:lnTo>
                  <a:lnTo>
                    <a:pt x="2996529" y="3431839"/>
                  </a:lnTo>
                  <a:lnTo>
                    <a:pt x="2996529" y="3675288"/>
                  </a:lnTo>
                  <a:lnTo>
                    <a:pt x="3367356" y="3605614"/>
                  </a:lnTo>
                  <a:lnTo>
                    <a:pt x="3375973" y="3602424"/>
                  </a:lnTo>
                  <a:lnTo>
                    <a:pt x="3382884" y="3596618"/>
                  </a:lnTo>
                  <a:lnTo>
                    <a:pt x="3387478" y="3588800"/>
                  </a:lnTo>
                  <a:lnTo>
                    <a:pt x="3389145" y="3579573"/>
                  </a:lnTo>
                </a:path>
                <a:path w="4931410" h="5567680">
                  <a:moveTo>
                    <a:pt x="3389145" y="3899815"/>
                  </a:moveTo>
                  <a:lnTo>
                    <a:pt x="3389145" y="3776133"/>
                  </a:lnTo>
                  <a:lnTo>
                    <a:pt x="3387057" y="3765861"/>
                  </a:lnTo>
                  <a:lnTo>
                    <a:pt x="3381368" y="3757485"/>
                  </a:lnTo>
                  <a:lnTo>
                    <a:pt x="3372942" y="3751844"/>
                  </a:lnTo>
                  <a:lnTo>
                    <a:pt x="3362644" y="3749777"/>
                  </a:lnTo>
                  <a:lnTo>
                    <a:pt x="3358989" y="3749777"/>
                  </a:lnTo>
                  <a:lnTo>
                    <a:pt x="3355461" y="3750521"/>
                  </a:lnTo>
                  <a:lnTo>
                    <a:pt x="3352246" y="3751913"/>
                  </a:lnTo>
                  <a:lnTo>
                    <a:pt x="2996529" y="3873554"/>
                  </a:lnTo>
                  <a:lnTo>
                    <a:pt x="2996529" y="4125787"/>
                  </a:lnTo>
                  <a:lnTo>
                    <a:pt x="3375209" y="3923060"/>
                  </a:lnTo>
                  <a:lnTo>
                    <a:pt x="3380911" y="3918994"/>
                  </a:lnTo>
                  <a:lnTo>
                    <a:pt x="3385311" y="3913570"/>
                  </a:lnTo>
                  <a:lnTo>
                    <a:pt x="3388143" y="3907079"/>
                  </a:lnTo>
                  <a:lnTo>
                    <a:pt x="3389145" y="3899815"/>
                  </a:lnTo>
                </a:path>
                <a:path w="4931410" h="5567680">
                  <a:moveTo>
                    <a:pt x="4930917" y="4418326"/>
                  </a:moveTo>
                  <a:lnTo>
                    <a:pt x="4563141" y="4748836"/>
                  </a:lnTo>
                  <a:lnTo>
                    <a:pt x="4557246" y="4753715"/>
                  </a:lnTo>
                  <a:lnTo>
                    <a:pt x="4553497" y="4761066"/>
                  </a:lnTo>
                  <a:lnTo>
                    <a:pt x="4553497" y="4769254"/>
                  </a:lnTo>
                  <a:lnTo>
                    <a:pt x="4553497" y="4896538"/>
                  </a:lnTo>
                  <a:lnTo>
                    <a:pt x="4555584" y="4906803"/>
                  </a:lnTo>
                  <a:lnTo>
                    <a:pt x="4561269" y="4915183"/>
                  </a:lnTo>
                  <a:lnTo>
                    <a:pt x="4569692" y="4920833"/>
                  </a:lnTo>
                  <a:lnTo>
                    <a:pt x="4579989" y="4922904"/>
                  </a:lnTo>
                  <a:lnTo>
                    <a:pt x="4585779" y="4922904"/>
                  </a:lnTo>
                  <a:lnTo>
                    <a:pt x="4591025" y="4921082"/>
                  </a:lnTo>
                  <a:lnTo>
                    <a:pt x="4595538" y="4917805"/>
                  </a:lnTo>
                  <a:lnTo>
                    <a:pt x="4930917" y="4685383"/>
                  </a:lnTo>
                </a:path>
                <a:path w="4931410" h="5567680">
                  <a:moveTo>
                    <a:pt x="4930917" y="5327074"/>
                  </a:moveTo>
                  <a:lnTo>
                    <a:pt x="4575277" y="5393884"/>
                  </a:lnTo>
                  <a:lnTo>
                    <a:pt x="4553497" y="5419926"/>
                  </a:lnTo>
                  <a:lnTo>
                    <a:pt x="4553497" y="5541419"/>
                  </a:lnTo>
                  <a:lnTo>
                    <a:pt x="4555628" y="5551626"/>
                  </a:lnTo>
                  <a:lnTo>
                    <a:pt x="4561309" y="5559971"/>
                  </a:lnTo>
                  <a:lnTo>
                    <a:pt x="4569706" y="5565603"/>
                  </a:lnTo>
                  <a:lnTo>
                    <a:pt x="4579989" y="5567670"/>
                  </a:lnTo>
                  <a:lnTo>
                    <a:pt x="4930917" y="5567670"/>
                  </a:lnTo>
                </a:path>
                <a:path w="4931410" h="5567680">
                  <a:moveTo>
                    <a:pt x="4930917" y="4881842"/>
                  </a:moveTo>
                  <a:lnTo>
                    <a:pt x="4567424" y="5076439"/>
                  </a:lnTo>
                  <a:lnTo>
                    <a:pt x="4553497" y="5099684"/>
                  </a:lnTo>
                  <a:lnTo>
                    <a:pt x="4553497" y="5223366"/>
                  </a:lnTo>
                  <a:lnTo>
                    <a:pt x="4555584" y="5233639"/>
                  </a:lnTo>
                  <a:lnTo>
                    <a:pt x="4561269" y="5242019"/>
                  </a:lnTo>
                  <a:lnTo>
                    <a:pt x="4569692" y="5247663"/>
                  </a:lnTo>
                  <a:lnTo>
                    <a:pt x="4579989" y="5249732"/>
                  </a:lnTo>
                  <a:lnTo>
                    <a:pt x="4583643" y="5249732"/>
                  </a:lnTo>
                  <a:lnTo>
                    <a:pt x="4587172" y="5248978"/>
                  </a:lnTo>
                  <a:lnTo>
                    <a:pt x="4590397" y="5247585"/>
                  </a:lnTo>
                  <a:lnTo>
                    <a:pt x="4930917" y="5131148"/>
                  </a:lnTo>
                </a:path>
                <a:path w="4931410" h="5567680">
                  <a:moveTo>
                    <a:pt x="3566617" y="3603049"/>
                  </a:moveTo>
                  <a:lnTo>
                    <a:pt x="4515823" y="3675288"/>
                  </a:lnTo>
                  <a:lnTo>
                    <a:pt x="4515823" y="3431839"/>
                  </a:lnTo>
                  <a:lnTo>
                    <a:pt x="3567370" y="3431839"/>
                  </a:lnTo>
                  <a:lnTo>
                    <a:pt x="3557100" y="3433926"/>
                  </a:lnTo>
                  <a:lnTo>
                    <a:pt x="3548717" y="3439609"/>
                  </a:lnTo>
                  <a:lnTo>
                    <a:pt x="3543066" y="3448025"/>
                  </a:lnTo>
                  <a:lnTo>
                    <a:pt x="3540994" y="3458310"/>
                  </a:lnTo>
                  <a:lnTo>
                    <a:pt x="3540994" y="3576788"/>
                  </a:lnTo>
                  <a:lnTo>
                    <a:pt x="3542994" y="3586902"/>
                  </a:lnTo>
                  <a:lnTo>
                    <a:pt x="3548461" y="3595180"/>
                  </a:lnTo>
                  <a:lnTo>
                    <a:pt x="3556601" y="3600827"/>
                  </a:lnTo>
                  <a:lnTo>
                    <a:pt x="3566617" y="3603049"/>
                  </a:lnTo>
                </a:path>
                <a:path w="4931410" h="5567680">
                  <a:moveTo>
                    <a:pt x="3561800" y="3919741"/>
                  </a:moveTo>
                  <a:lnTo>
                    <a:pt x="4515823" y="4125787"/>
                  </a:lnTo>
                  <a:lnTo>
                    <a:pt x="4515823" y="3873554"/>
                  </a:lnTo>
                  <a:lnTo>
                    <a:pt x="3570051" y="3743861"/>
                  </a:lnTo>
                  <a:lnTo>
                    <a:pt x="3569192" y="3743757"/>
                  </a:lnTo>
                  <a:lnTo>
                    <a:pt x="3568229" y="3743757"/>
                  </a:lnTo>
                  <a:lnTo>
                    <a:pt x="3567370" y="3743757"/>
                  </a:lnTo>
                  <a:lnTo>
                    <a:pt x="3557100" y="3745828"/>
                  </a:lnTo>
                  <a:lnTo>
                    <a:pt x="3548717" y="3751478"/>
                  </a:lnTo>
                  <a:lnTo>
                    <a:pt x="3543066" y="3759858"/>
                  </a:lnTo>
                  <a:lnTo>
                    <a:pt x="3540994" y="3770122"/>
                  </a:lnTo>
                  <a:lnTo>
                    <a:pt x="3540994" y="3893909"/>
                  </a:lnTo>
                  <a:lnTo>
                    <a:pt x="3542572" y="3902916"/>
                  </a:lnTo>
                  <a:lnTo>
                    <a:pt x="3546936" y="3910602"/>
                  </a:lnTo>
                  <a:lnTo>
                    <a:pt x="3553531" y="3916400"/>
                  </a:lnTo>
                  <a:lnTo>
                    <a:pt x="3561800" y="3919741"/>
                  </a:lnTo>
                </a:path>
                <a:path w="4931410" h="5567680">
                  <a:moveTo>
                    <a:pt x="3540994" y="4223061"/>
                  </a:moveTo>
                  <a:lnTo>
                    <a:pt x="4515823" y="4594820"/>
                  </a:lnTo>
                  <a:lnTo>
                    <a:pt x="4515823" y="4324639"/>
                  </a:lnTo>
                  <a:lnTo>
                    <a:pt x="3574763" y="4062679"/>
                  </a:lnTo>
                  <a:lnTo>
                    <a:pt x="3572407" y="4062030"/>
                  </a:lnTo>
                  <a:lnTo>
                    <a:pt x="3569946" y="4061642"/>
                  </a:lnTo>
                  <a:lnTo>
                    <a:pt x="3567370" y="4061642"/>
                  </a:lnTo>
                  <a:lnTo>
                    <a:pt x="3557116" y="4063703"/>
                  </a:lnTo>
                  <a:lnTo>
                    <a:pt x="3548760" y="4069327"/>
                  </a:lnTo>
                  <a:lnTo>
                    <a:pt x="3543114" y="4077673"/>
                  </a:lnTo>
                  <a:lnTo>
                    <a:pt x="3540994" y="4087903"/>
                  </a:lnTo>
                  <a:lnTo>
                    <a:pt x="3540994" y="4223061"/>
                  </a:lnTo>
                </a:path>
                <a:path w="4931410" h="5567680">
                  <a:moveTo>
                    <a:pt x="4898775" y="4250652"/>
                  </a:moveTo>
                  <a:lnTo>
                    <a:pt x="4904680" y="4245783"/>
                  </a:lnTo>
                  <a:lnTo>
                    <a:pt x="4908429" y="4238433"/>
                  </a:lnTo>
                  <a:lnTo>
                    <a:pt x="4908429" y="4230234"/>
                  </a:lnTo>
                  <a:lnTo>
                    <a:pt x="4908429" y="4102960"/>
                  </a:lnTo>
                  <a:lnTo>
                    <a:pt x="4906342" y="4092696"/>
                  </a:lnTo>
                  <a:lnTo>
                    <a:pt x="4900657" y="4084316"/>
                  </a:lnTo>
                  <a:lnTo>
                    <a:pt x="4892235" y="4078666"/>
                  </a:lnTo>
                  <a:lnTo>
                    <a:pt x="4881938" y="4076595"/>
                  </a:lnTo>
                  <a:lnTo>
                    <a:pt x="4876147" y="4076595"/>
                  </a:lnTo>
                  <a:lnTo>
                    <a:pt x="4870891" y="4078417"/>
                  </a:lnTo>
                  <a:lnTo>
                    <a:pt x="4866399" y="4081694"/>
                  </a:lnTo>
                  <a:lnTo>
                    <a:pt x="4515823" y="4324639"/>
                  </a:lnTo>
                  <a:lnTo>
                    <a:pt x="4515823" y="4594820"/>
                  </a:lnTo>
                  <a:lnTo>
                    <a:pt x="4898775" y="4250652"/>
                  </a:lnTo>
                </a:path>
                <a:path w="4931410" h="5567680">
                  <a:moveTo>
                    <a:pt x="4908429" y="3579573"/>
                  </a:moveTo>
                  <a:lnTo>
                    <a:pt x="4908429" y="3458079"/>
                  </a:lnTo>
                  <a:lnTo>
                    <a:pt x="4906298" y="3447879"/>
                  </a:lnTo>
                  <a:lnTo>
                    <a:pt x="4900618" y="3439537"/>
                  </a:lnTo>
                  <a:lnTo>
                    <a:pt x="4892220" y="3433906"/>
                  </a:lnTo>
                  <a:lnTo>
                    <a:pt x="4881938" y="3431839"/>
                  </a:lnTo>
                  <a:lnTo>
                    <a:pt x="4515823" y="3431839"/>
                  </a:lnTo>
                  <a:lnTo>
                    <a:pt x="4515823" y="3675288"/>
                  </a:lnTo>
                  <a:lnTo>
                    <a:pt x="4886650" y="3605614"/>
                  </a:lnTo>
                  <a:lnTo>
                    <a:pt x="4895265" y="3602424"/>
                  </a:lnTo>
                  <a:lnTo>
                    <a:pt x="4902173" y="3596618"/>
                  </a:lnTo>
                  <a:lnTo>
                    <a:pt x="4906764" y="3588800"/>
                  </a:lnTo>
                  <a:lnTo>
                    <a:pt x="4908429" y="3579573"/>
                  </a:lnTo>
                </a:path>
                <a:path w="4931410" h="5567680">
                  <a:moveTo>
                    <a:pt x="4908429" y="3899815"/>
                  </a:moveTo>
                  <a:lnTo>
                    <a:pt x="4908429" y="3776133"/>
                  </a:lnTo>
                  <a:lnTo>
                    <a:pt x="4906342" y="3765861"/>
                  </a:lnTo>
                  <a:lnTo>
                    <a:pt x="4900657" y="3757485"/>
                  </a:lnTo>
                  <a:lnTo>
                    <a:pt x="4892235" y="3751844"/>
                  </a:lnTo>
                  <a:lnTo>
                    <a:pt x="4881938" y="3749777"/>
                  </a:lnTo>
                  <a:lnTo>
                    <a:pt x="4878283" y="3749777"/>
                  </a:lnTo>
                  <a:lnTo>
                    <a:pt x="4874755" y="3750521"/>
                  </a:lnTo>
                  <a:lnTo>
                    <a:pt x="4871530" y="3751913"/>
                  </a:lnTo>
                  <a:lnTo>
                    <a:pt x="4515823" y="3873554"/>
                  </a:lnTo>
                  <a:lnTo>
                    <a:pt x="4515823" y="4125787"/>
                  </a:lnTo>
                  <a:lnTo>
                    <a:pt x="4894503" y="3923060"/>
                  </a:lnTo>
                  <a:lnTo>
                    <a:pt x="4900204" y="3918994"/>
                  </a:lnTo>
                  <a:lnTo>
                    <a:pt x="4904599" y="3913570"/>
                  </a:lnTo>
                  <a:lnTo>
                    <a:pt x="4907428" y="3907079"/>
                  </a:lnTo>
                  <a:lnTo>
                    <a:pt x="4908429" y="3899815"/>
                  </a:lnTo>
                </a:path>
              </a:pathLst>
            </a:custGeom>
            <a:ln w="10355">
              <a:solidFill>
                <a:srgbClr val="FFFFFF"/>
              </a:solidFill>
            </a:ln>
          </p:spPr>
          <p:txBody>
            <a:bodyPr wrap="square" lIns="0" tIns="0" rIns="0" bIns="0" rtlCol="0"/>
            <a:lstStyle/>
            <a:p>
              <a:endParaRPr/>
            </a:p>
          </p:txBody>
        </p:sp>
        <p:sp>
          <p:nvSpPr>
            <p:cNvPr id="17" name="object 9">
              <a:extLst>
                <a:ext uri="{FF2B5EF4-FFF2-40B4-BE49-F238E27FC236}">
                  <a16:creationId xmlns:a16="http://schemas.microsoft.com/office/drawing/2014/main" id="{0F07447A-4667-B65A-313C-56990EBE862E}"/>
                </a:ext>
              </a:extLst>
            </p:cNvPr>
            <p:cNvSpPr/>
            <p:nvPr/>
          </p:nvSpPr>
          <p:spPr>
            <a:xfrm>
              <a:off x="0" y="5740895"/>
              <a:ext cx="4931410" cy="5567680"/>
            </a:xfrm>
            <a:custGeom>
              <a:avLst/>
              <a:gdLst/>
              <a:ahLst/>
              <a:cxnLst/>
              <a:rect l="l" t="t" r="r" b="b"/>
              <a:pathLst>
                <a:path w="4931410" h="5567680">
                  <a:moveTo>
                    <a:pt x="1364306" y="1964610"/>
                  </a:moveTo>
                  <a:lnTo>
                    <a:pt x="415099" y="1892382"/>
                  </a:lnTo>
                  <a:lnTo>
                    <a:pt x="415099" y="2135819"/>
                  </a:lnTo>
                  <a:lnTo>
                    <a:pt x="1363552" y="2135819"/>
                  </a:lnTo>
                  <a:lnTo>
                    <a:pt x="1373822" y="2133733"/>
                  </a:lnTo>
                  <a:lnTo>
                    <a:pt x="1382206" y="2128050"/>
                  </a:lnTo>
                  <a:lnTo>
                    <a:pt x="1387856" y="2119634"/>
                  </a:lnTo>
                  <a:lnTo>
                    <a:pt x="1389928" y="2109349"/>
                  </a:lnTo>
                  <a:lnTo>
                    <a:pt x="1389928" y="1990881"/>
                  </a:lnTo>
                  <a:lnTo>
                    <a:pt x="1387928" y="1980761"/>
                  </a:lnTo>
                  <a:lnTo>
                    <a:pt x="1382461" y="1972480"/>
                  </a:lnTo>
                  <a:lnTo>
                    <a:pt x="1374321" y="1966831"/>
                  </a:lnTo>
                  <a:lnTo>
                    <a:pt x="1364306" y="1964610"/>
                  </a:lnTo>
                </a:path>
                <a:path w="4931410" h="5567680">
                  <a:moveTo>
                    <a:pt x="1369122" y="1647918"/>
                  </a:moveTo>
                  <a:lnTo>
                    <a:pt x="415099" y="1441872"/>
                  </a:lnTo>
                  <a:lnTo>
                    <a:pt x="415099" y="1694115"/>
                  </a:lnTo>
                  <a:lnTo>
                    <a:pt x="1360871" y="1823797"/>
                  </a:lnTo>
                  <a:lnTo>
                    <a:pt x="1361740" y="1823902"/>
                  </a:lnTo>
                  <a:lnTo>
                    <a:pt x="1362693" y="1823902"/>
                  </a:lnTo>
                  <a:lnTo>
                    <a:pt x="1363552" y="1823902"/>
                  </a:lnTo>
                  <a:lnTo>
                    <a:pt x="1373822" y="1821831"/>
                  </a:lnTo>
                  <a:lnTo>
                    <a:pt x="1382206" y="1816181"/>
                  </a:lnTo>
                  <a:lnTo>
                    <a:pt x="1387856" y="1807801"/>
                  </a:lnTo>
                  <a:lnTo>
                    <a:pt x="1389928" y="1797536"/>
                  </a:lnTo>
                  <a:lnTo>
                    <a:pt x="1389928" y="1673760"/>
                  </a:lnTo>
                  <a:lnTo>
                    <a:pt x="1388350" y="1664747"/>
                  </a:lnTo>
                  <a:lnTo>
                    <a:pt x="1383986" y="1657058"/>
                  </a:lnTo>
                  <a:lnTo>
                    <a:pt x="1377391" y="1651259"/>
                  </a:lnTo>
                  <a:lnTo>
                    <a:pt x="1369122" y="1647918"/>
                  </a:lnTo>
                </a:path>
                <a:path w="4931410" h="5567680">
                  <a:moveTo>
                    <a:pt x="1389928" y="1344597"/>
                  </a:moveTo>
                  <a:lnTo>
                    <a:pt x="415099" y="972839"/>
                  </a:lnTo>
                  <a:lnTo>
                    <a:pt x="415099" y="1243019"/>
                  </a:lnTo>
                  <a:lnTo>
                    <a:pt x="1356159" y="1504980"/>
                  </a:lnTo>
                  <a:lnTo>
                    <a:pt x="1358515" y="1505629"/>
                  </a:lnTo>
                  <a:lnTo>
                    <a:pt x="1360976" y="1506016"/>
                  </a:lnTo>
                  <a:lnTo>
                    <a:pt x="1363552" y="1506016"/>
                  </a:lnTo>
                  <a:lnTo>
                    <a:pt x="1373806" y="1503956"/>
                  </a:lnTo>
                  <a:lnTo>
                    <a:pt x="1382162" y="1498332"/>
                  </a:lnTo>
                  <a:lnTo>
                    <a:pt x="1387808" y="1489986"/>
                  </a:lnTo>
                  <a:lnTo>
                    <a:pt x="1389928" y="1479755"/>
                  </a:lnTo>
                  <a:lnTo>
                    <a:pt x="1389928" y="1344597"/>
                  </a:lnTo>
                </a:path>
                <a:path w="4931410" h="5567680">
                  <a:moveTo>
                    <a:pt x="32147" y="1317007"/>
                  </a:moveTo>
                  <a:lnTo>
                    <a:pt x="26242" y="1321875"/>
                  </a:lnTo>
                  <a:lnTo>
                    <a:pt x="22493" y="1329226"/>
                  </a:lnTo>
                  <a:lnTo>
                    <a:pt x="22493" y="1337425"/>
                  </a:lnTo>
                  <a:lnTo>
                    <a:pt x="22493" y="1464698"/>
                  </a:lnTo>
                  <a:lnTo>
                    <a:pt x="24580" y="1474963"/>
                  </a:lnTo>
                  <a:lnTo>
                    <a:pt x="30266" y="1483343"/>
                  </a:lnTo>
                  <a:lnTo>
                    <a:pt x="38692" y="1488993"/>
                  </a:lnTo>
                  <a:lnTo>
                    <a:pt x="48995" y="1491064"/>
                  </a:lnTo>
                  <a:lnTo>
                    <a:pt x="54775" y="1491064"/>
                  </a:lnTo>
                  <a:lnTo>
                    <a:pt x="60021" y="1489242"/>
                  </a:lnTo>
                  <a:lnTo>
                    <a:pt x="64534" y="1485965"/>
                  </a:lnTo>
                  <a:lnTo>
                    <a:pt x="415099" y="1243019"/>
                  </a:lnTo>
                  <a:lnTo>
                    <a:pt x="415099" y="972839"/>
                  </a:lnTo>
                  <a:lnTo>
                    <a:pt x="32147" y="1317007"/>
                  </a:lnTo>
                </a:path>
                <a:path w="4931410" h="5567680">
                  <a:moveTo>
                    <a:pt x="22493" y="1988086"/>
                  </a:moveTo>
                  <a:lnTo>
                    <a:pt x="22493" y="2109579"/>
                  </a:lnTo>
                  <a:lnTo>
                    <a:pt x="24624" y="2119784"/>
                  </a:lnTo>
                  <a:lnTo>
                    <a:pt x="30306" y="2128126"/>
                  </a:lnTo>
                  <a:lnTo>
                    <a:pt x="38706" y="2133754"/>
                  </a:lnTo>
                  <a:lnTo>
                    <a:pt x="48995" y="2135819"/>
                  </a:lnTo>
                  <a:lnTo>
                    <a:pt x="415099" y="2135819"/>
                  </a:lnTo>
                  <a:lnTo>
                    <a:pt x="415099" y="1892382"/>
                  </a:lnTo>
                  <a:lnTo>
                    <a:pt x="44273" y="1962044"/>
                  </a:lnTo>
                  <a:lnTo>
                    <a:pt x="35657" y="1965234"/>
                  </a:lnTo>
                  <a:lnTo>
                    <a:pt x="28749" y="1971040"/>
                  </a:lnTo>
                  <a:lnTo>
                    <a:pt x="24159" y="1978859"/>
                  </a:lnTo>
                  <a:lnTo>
                    <a:pt x="22493" y="1988086"/>
                  </a:lnTo>
                </a:path>
                <a:path w="4931410" h="5567680">
                  <a:moveTo>
                    <a:pt x="22493" y="1667844"/>
                  </a:moveTo>
                  <a:lnTo>
                    <a:pt x="22493" y="1791526"/>
                  </a:lnTo>
                  <a:lnTo>
                    <a:pt x="24580" y="1801799"/>
                  </a:lnTo>
                  <a:lnTo>
                    <a:pt x="30266" y="1810179"/>
                  </a:lnTo>
                  <a:lnTo>
                    <a:pt x="38692" y="1815823"/>
                  </a:lnTo>
                  <a:lnTo>
                    <a:pt x="48995" y="1817892"/>
                  </a:lnTo>
                  <a:lnTo>
                    <a:pt x="52639" y="1817892"/>
                  </a:lnTo>
                  <a:lnTo>
                    <a:pt x="56167" y="1817138"/>
                  </a:lnTo>
                  <a:lnTo>
                    <a:pt x="59393" y="1815745"/>
                  </a:lnTo>
                  <a:lnTo>
                    <a:pt x="415099" y="1694115"/>
                  </a:lnTo>
                  <a:lnTo>
                    <a:pt x="415099" y="1441872"/>
                  </a:lnTo>
                  <a:lnTo>
                    <a:pt x="36419" y="1644599"/>
                  </a:lnTo>
                  <a:lnTo>
                    <a:pt x="30718" y="1648665"/>
                  </a:lnTo>
                  <a:lnTo>
                    <a:pt x="26323" y="1654089"/>
                  </a:lnTo>
                  <a:lnTo>
                    <a:pt x="23494" y="1660579"/>
                  </a:lnTo>
                  <a:lnTo>
                    <a:pt x="22493" y="1667844"/>
                  </a:lnTo>
                </a:path>
                <a:path w="4931410" h="5567680">
                  <a:moveTo>
                    <a:pt x="0" y="1149337"/>
                  </a:moveTo>
                  <a:lnTo>
                    <a:pt x="367771" y="818812"/>
                  </a:lnTo>
                  <a:lnTo>
                    <a:pt x="373676" y="813943"/>
                  </a:lnTo>
                  <a:lnTo>
                    <a:pt x="377425" y="806593"/>
                  </a:lnTo>
                  <a:lnTo>
                    <a:pt x="377425" y="798394"/>
                  </a:lnTo>
                  <a:lnTo>
                    <a:pt x="377425" y="671120"/>
                  </a:lnTo>
                  <a:lnTo>
                    <a:pt x="375338" y="660852"/>
                  </a:lnTo>
                  <a:lnTo>
                    <a:pt x="369653" y="652472"/>
                  </a:lnTo>
                  <a:lnTo>
                    <a:pt x="361231" y="646825"/>
                  </a:lnTo>
                  <a:lnTo>
                    <a:pt x="350933" y="644755"/>
                  </a:lnTo>
                  <a:lnTo>
                    <a:pt x="345143" y="644755"/>
                  </a:lnTo>
                  <a:lnTo>
                    <a:pt x="339897" y="646577"/>
                  </a:lnTo>
                  <a:lnTo>
                    <a:pt x="335395" y="649854"/>
                  </a:lnTo>
                  <a:lnTo>
                    <a:pt x="0" y="882280"/>
                  </a:lnTo>
                </a:path>
                <a:path w="4931410" h="5567680">
                  <a:moveTo>
                    <a:pt x="0" y="240595"/>
                  </a:moveTo>
                  <a:lnTo>
                    <a:pt x="355645" y="173774"/>
                  </a:lnTo>
                  <a:lnTo>
                    <a:pt x="377425" y="147733"/>
                  </a:lnTo>
                  <a:lnTo>
                    <a:pt x="377425" y="26240"/>
                  </a:lnTo>
                  <a:lnTo>
                    <a:pt x="375294" y="16035"/>
                  </a:lnTo>
                  <a:lnTo>
                    <a:pt x="369613" y="7693"/>
                  </a:lnTo>
                  <a:lnTo>
                    <a:pt x="361216" y="2065"/>
                  </a:lnTo>
                  <a:lnTo>
                    <a:pt x="350933" y="0"/>
                  </a:lnTo>
                  <a:lnTo>
                    <a:pt x="0" y="0"/>
                  </a:lnTo>
                </a:path>
                <a:path w="4931410" h="5567680">
                  <a:moveTo>
                    <a:pt x="0" y="685820"/>
                  </a:moveTo>
                  <a:lnTo>
                    <a:pt x="363498" y="491220"/>
                  </a:lnTo>
                  <a:lnTo>
                    <a:pt x="377425" y="467975"/>
                  </a:lnTo>
                  <a:lnTo>
                    <a:pt x="377425" y="344293"/>
                  </a:lnTo>
                  <a:lnTo>
                    <a:pt x="375338" y="334020"/>
                  </a:lnTo>
                  <a:lnTo>
                    <a:pt x="369653" y="325640"/>
                  </a:lnTo>
                  <a:lnTo>
                    <a:pt x="361231" y="319995"/>
                  </a:lnTo>
                  <a:lnTo>
                    <a:pt x="350933" y="317927"/>
                  </a:lnTo>
                  <a:lnTo>
                    <a:pt x="347279" y="317927"/>
                  </a:lnTo>
                  <a:lnTo>
                    <a:pt x="343750" y="318681"/>
                  </a:lnTo>
                  <a:lnTo>
                    <a:pt x="340525" y="320074"/>
                  </a:lnTo>
                  <a:lnTo>
                    <a:pt x="0" y="436512"/>
                  </a:lnTo>
                </a:path>
                <a:path w="4931410" h="5567680">
                  <a:moveTo>
                    <a:pt x="2883600" y="1964610"/>
                  </a:moveTo>
                  <a:lnTo>
                    <a:pt x="1934393" y="1892382"/>
                  </a:lnTo>
                  <a:lnTo>
                    <a:pt x="1934393" y="2135819"/>
                  </a:lnTo>
                  <a:lnTo>
                    <a:pt x="2882846" y="2135819"/>
                  </a:lnTo>
                  <a:lnTo>
                    <a:pt x="2893110" y="2133733"/>
                  </a:lnTo>
                  <a:lnTo>
                    <a:pt x="2901491" y="2128050"/>
                  </a:lnTo>
                  <a:lnTo>
                    <a:pt x="2907140" y="2119634"/>
                  </a:lnTo>
                  <a:lnTo>
                    <a:pt x="2909211" y="2109349"/>
                  </a:lnTo>
                  <a:lnTo>
                    <a:pt x="2909211" y="1990881"/>
                  </a:lnTo>
                  <a:lnTo>
                    <a:pt x="2907214" y="1980761"/>
                  </a:lnTo>
                  <a:lnTo>
                    <a:pt x="2901750" y="1972480"/>
                  </a:lnTo>
                  <a:lnTo>
                    <a:pt x="2893614" y="1966831"/>
                  </a:lnTo>
                  <a:lnTo>
                    <a:pt x="2883600" y="1964610"/>
                  </a:lnTo>
                </a:path>
                <a:path w="4931410" h="5567680">
                  <a:moveTo>
                    <a:pt x="2888406" y="1647918"/>
                  </a:moveTo>
                  <a:lnTo>
                    <a:pt x="1934393" y="1441872"/>
                  </a:lnTo>
                  <a:lnTo>
                    <a:pt x="1934393" y="1694115"/>
                  </a:lnTo>
                  <a:lnTo>
                    <a:pt x="2880165" y="1823797"/>
                  </a:lnTo>
                  <a:lnTo>
                    <a:pt x="2881024" y="1823902"/>
                  </a:lnTo>
                  <a:lnTo>
                    <a:pt x="2881987" y="1823902"/>
                  </a:lnTo>
                  <a:lnTo>
                    <a:pt x="2882846" y="1823902"/>
                  </a:lnTo>
                  <a:lnTo>
                    <a:pt x="2893110" y="1821831"/>
                  </a:lnTo>
                  <a:lnTo>
                    <a:pt x="2901491" y="1816181"/>
                  </a:lnTo>
                  <a:lnTo>
                    <a:pt x="2907140" y="1807801"/>
                  </a:lnTo>
                  <a:lnTo>
                    <a:pt x="2909211" y="1797536"/>
                  </a:lnTo>
                  <a:lnTo>
                    <a:pt x="2909211" y="1673760"/>
                  </a:lnTo>
                  <a:lnTo>
                    <a:pt x="2907635" y="1664747"/>
                  </a:lnTo>
                  <a:lnTo>
                    <a:pt x="2903273" y="1657058"/>
                  </a:lnTo>
                  <a:lnTo>
                    <a:pt x="2896679" y="1651259"/>
                  </a:lnTo>
                  <a:lnTo>
                    <a:pt x="2888406" y="1647918"/>
                  </a:lnTo>
                </a:path>
                <a:path w="4931410" h="5567680">
                  <a:moveTo>
                    <a:pt x="2909211" y="1344597"/>
                  </a:moveTo>
                  <a:lnTo>
                    <a:pt x="1934393" y="972839"/>
                  </a:lnTo>
                  <a:lnTo>
                    <a:pt x="1934393" y="1243019"/>
                  </a:lnTo>
                  <a:lnTo>
                    <a:pt x="2875453" y="1504980"/>
                  </a:lnTo>
                  <a:lnTo>
                    <a:pt x="2877809" y="1505629"/>
                  </a:lnTo>
                  <a:lnTo>
                    <a:pt x="2880270" y="1506016"/>
                  </a:lnTo>
                  <a:lnTo>
                    <a:pt x="2882846" y="1506016"/>
                  </a:lnTo>
                  <a:lnTo>
                    <a:pt x="2893095" y="1503956"/>
                  </a:lnTo>
                  <a:lnTo>
                    <a:pt x="2901451" y="1498332"/>
                  </a:lnTo>
                  <a:lnTo>
                    <a:pt x="2907096" y="1489986"/>
                  </a:lnTo>
                  <a:lnTo>
                    <a:pt x="2909211" y="1479755"/>
                  </a:lnTo>
                  <a:lnTo>
                    <a:pt x="2909211" y="1344597"/>
                  </a:lnTo>
                </a:path>
                <a:path w="4931410" h="5567680">
                  <a:moveTo>
                    <a:pt x="1551431" y="1317007"/>
                  </a:moveTo>
                  <a:lnTo>
                    <a:pt x="1545536" y="1321875"/>
                  </a:lnTo>
                  <a:lnTo>
                    <a:pt x="1541787" y="1329226"/>
                  </a:lnTo>
                  <a:lnTo>
                    <a:pt x="1541787" y="1337425"/>
                  </a:lnTo>
                  <a:lnTo>
                    <a:pt x="1541787" y="1464698"/>
                  </a:lnTo>
                  <a:lnTo>
                    <a:pt x="1543874" y="1474963"/>
                  </a:lnTo>
                  <a:lnTo>
                    <a:pt x="1549559" y="1483343"/>
                  </a:lnTo>
                  <a:lnTo>
                    <a:pt x="1557981" y="1488993"/>
                  </a:lnTo>
                  <a:lnTo>
                    <a:pt x="1568279" y="1491064"/>
                  </a:lnTo>
                  <a:lnTo>
                    <a:pt x="1574069" y="1491064"/>
                  </a:lnTo>
                  <a:lnTo>
                    <a:pt x="1579315" y="1489242"/>
                  </a:lnTo>
                  <a:lnTo>
                    <a:pt x="1583817" y="1485965"/>
                  </a:lnTo>
                  <a:lnTo>
                    <a:pt x="1934393" y="1243019"/>
                  </a:lnTo>
                  <a:lnTo>
                    <a:pt x="1934393" y="972839"/>
                  </a:lnTo>
                  <a:lnTo>
                    <a:pt x="1551431" y="1317007"/>
                  </a:lnTo>
                </a:path>
                <a:path w="4931410" h="5567680">
                  <a:moveTo>
                    <a:pt x="1541787" y="1988086"/>
                  </a:moveTo>
                  <a:lnTo>
                    <a:pt x="1541787" y="2109579"/>
                  </a:lnTo>
                  <a:lnTo>
                    <a:pt x="1543918" y="2119784"/>
                  </a:lnTo>
                  <a:lnTo>
                    <a:pt x="1549598" y="2128126"/>
                  </a:lnTo>
                  <a:lnTo>
                    <a:pt x="1557996" y="2133754"/>
                  </a:lnTo>
                  <a:lnTo>
                    <a:pt x="1568279" y="2135819"/>
                  </a:lnTo>
                  <a:lnTo>
                    <a:pt x="1934393" y="2135819"/>
                  </a:lnTo>
                  <a:lnTo>
                    <a:pt x="1934393" y="1892382"/>
                  </a:lnTo>
                  <a:lnTo>
                    <a:pt x="1563567" y="1962044"/>
                  </a:lnTo>
                  <a:lnTo>
                    <a:pt x="1554951" y="1965234"/>
                  </a:lnTo>
                  <a:lnTo>
                    <a:pt x="1548044" y="1971040"/>
                  </a:lnTo>
                  <a:lnTo>
                    <a:pt x="1543453" y="1978859"/>
                  </a:lnTo>
                  <a:lnTo>
                    <a:pt x="1541787" y="1988086"/>
                  </a:lnTo>
                </a:path>
                <a:path w="4931410" h="5567680">
                  <a:moveTo>
                    <a:pt x="1541787" y="1667844"/>
                  </a:moveTo>
                  <a:lnTo>
                    <a:pt x="1541787" y="1791526"/>
                  </a:lnTo>
                  <a:lnTo>
                    <a:pt x="1543874" y="1801799"/>
                  </a:lnTo>
                  <a:lnTo>
                    <a:pt x="1549559" y="1810179"/>
                  </a:lnTo>
                  <a:lnTo>
                    <a:pt x="1557981" y="1815823"/>
                  </a:lnTo>
                  <a:lnTo>
                    <a:pt x="1568279" y="1817892"/>
                  </a:lnTo>
                  <a:lnTo>
                    <a:pt x="1571933" y="1817892"/>
                  </a:lnTo>
                  <a:lnTo>
                    <a:pt x="1575462" y="1817138"/>
                  </a:lnTo>
                  <a:lnTo>
                    <a:pt x="1578676" y="1815745"/>
                  </a:lnTo>
                  <a:lnTo>
                    <a:pt x="1934393" y="1694115"/>
                  </a:lnTo>
                  <a:lnTo>
                    <a:pt x="1934393" y="1441872"/>
                  </a:lnTo>
                  <a:lnTo>
                    <a:pt x="1555713" y="1644599"/>
                  </a:lnTo>
                  <a:lnTo>
                    <a:pt x="1550012" y="1648665"/>
                  </a:lnTo>
                  <a:lnTo>
                    <a:pt x="1545617" y="1654089"/>
                  </a:lnTo>
                  <a:lnTo>
                    <a:pt x="1542788" y="1660579"/>
                  </a:lnTo>
                  <a:lnTo>
                    <a:pt x="1541787" y="1667844"/>
                  </a:lnTo>
                </a:path>
                <a:path w="4931410" h="5567680">
                  <a:moveTo>
                    <a:pt x="554906" y="171209"/>
                  </a:moveTo>
                  <a:lnTo>
                    <a:pt x="1504102" y="243448"/>
                  </a:lnTo>
                  <a:lnTo>
                    <a:pt x="1504102" y="0"/>
                  </a:lnTo>
                  <a:lnTo>
                    <a:pt x="555650" y="0"/>
                  </a:lnTo>
                  <a:lnTo>
                    <a:pt x="545385" y="2086"/>
                  </a:lnTo>
                  <a:lnTo>
                    <a:pt x="537005" y="7769"/>
                  </a:lnTo>
                  <a:lnTo>
                    <a:pt x="531355" y="16185"/>
                  </a:lnTo>
                  <a:lnTo>
                    <a:pt x="529284" y="26470"/>
                  </a:lnTo>
                  <a:lnTo>
                    <a:pt x="529284" y="144948"/>
                  </a:lnTo>
                  <a:lnTo>
                    <a:pt x="531282" y="155062"/>
                  </a:lnTo>
                  <a:lnTo>
                    <a:pt x="536747" y="163340"/>
                  </a:lnTo>
                  <a:lnTo>
                    <a:pt x="544886" y="168987"/>
                  </a:lnTo>
                  <a:lnTo>
                    <a:pt x="554906" y="171209"/>
                  </a:lnTo>
                </a:path>
                <a:path w="4931410" h="5567680">
                  <a:moveTo>
                    <a:pt x="550090" y="487901"/>
                  </a:moveTo>
                  <a:lnTo>
                    <a:pt x="1504102" y="693947"/>
                  </a:lnTo>
                  <a:lnTo>
                    <a:pt x="1504102" y="441703"/>
                  </a:lnTo>
                  <a:lnTo>
                    <a:pt x="558330" y="312021"/>
                  </a:lnTo>
                  <a:lnTo>
                    <a:pt x="557472" y="311917"/>
                  </a:lnTo>
                  <a:lnTo>
                    <a:pt x="556508" y="311917"/>
                  </a:lnTo>
                  <a:lnTo>
                    <a:pt x="555650" y="311917"/>
                  </a:lnTo>
                  <a:lnTo>
                    <a:pt x="545385" y="313988"/>
                  </a:lnTo>
                  <a:lnTo>
                    <a:pt x="537005" y="319638"/>
                  </a:lnTo>
                  <a:lnTo>
                    <a:pt x="531355" y="328018"/>
                  </a:lnTo>
                  <a:lnTo>
                    <a:pt x="529284" y="338282"/>
                  </a:lnTo>
                  <a:lnTo>
                    <a:pt x="529284" y="462059"/>
                  </a:lnTo>
                  <a:lnTo>
                    <a:pt x="530861" y="471072"/>
                  </a:lnTo>
                  <a:lnTo>
                    <a:pt x="535222" y="478761"/>
                  </a:lnTo>
                  <a:lnTo>
                    <a:pt x="541816" y="484560"/>
                  </a:lnTo>
                  <a:lnTo>
                    <a:pt x="550090" y="487901"/>
                  </a:lnTo>
                </a:path>
                <a:path w="4931410" h="5567680">
                  <a:moveTo>
                    <a:pt x="529284" y="791211"/>
                  </a:moveTo>
                  <a:lnTo>
                    <a:pt x="1504102" y="1162980"/>
                  </a:lnTo>
                  <a:lnTo>
                    <a:pt x="1504102" y="892800"/>
                  </a:lnTo>
                  <a:lnTo>
                    <a:pt x="563042" y="630839"/>
                  </a:lnTo>
                  <a:lnTo>
                    <a:pt x="560686" y="630179"/>
                  </a:lnTo>
                  <a:lnTo>
                    <a:pt x="558236" y="629802"/>
                  </a:lnTo>
                  <a:lnTo>
                    <a:pt x="555650" y="629802"/>
                  </a:lnTo>
                  <a:lnTo>
                    <a:pt x="545402" y="631863"/>
                  </a:lnTo>
                  <a:lnTo>
                    <a:pt x="537048" y="637487"/>
                  </a:lnTo>
                  <a:lnTo>
                    <a:pt x="531404" y="645833"/>
                  </a:lnTo>
                  <a:lnTo>
                    <a:pt x="529284" y="656063"/>
                  </a:lnTo>
                  <a:lnTo>
                    <a:pt x="529284" y="791211"/>
                  </a:lnTo>
                </a:path>
                <a:path w="4931410" h="5567680">
                  <a:moveTo>
                    <a:pt x="1887065" y="818812"/>
                  </a:moveTo>
                  <a:lnTo>
                    <a:pt x="1892960" y="813943"/>
                  </a:lnTo>
                  <a:lnTo>
                    <a:pt x="1896719" y="806593"/>
                  </a:lnTo>
                  <a:lnTo>
                    <a:pt x="1896719" y="798394"/>
                  </a:lnTo>
                  <a:lnTo>
                    <a:pt x="1896719" y="671120"/>
                  </a:lnTo>
                  <a:lnTo>
                    <a:pt x="1894632" y="660852"/>
                  </a:lnTo>
                  <a:lnTo>
                    <a:pt x="1888945" y="652472"/>
                  </a:lnTo>
                  <a:lnTo>
                    <a:pt x="1880520" y="646825"/>
                  </a:lnTo>
                  <a:lnTo>
                    <a:pt x="1870217" y="644755"/>
                  </a:lnTo>
                  <a:lnTo>
                    <a:pt x="1864427" y="644755"/>
                  </a:lnTo>
                  <a:lnTo>
                    <a:pt x="1859181" y="646577"/>
                  </a:lnTo>
                  <a:lnTo>
                    <a:pt x="1854678" y="649854"/>
                  </a:lnTo>
                  <a:lnTo>
                    <a:pt x="1504102" y="892800"/>
                  </a:lnTo>
                  <a:lnTo>
                    <a:pt x="1504102" y="1162980"/>
                  </a:lnTo>
                  <a:lnTo>
                    <a:pt x="1887065" y="818812"/>
                  </a:lnTo>
                </a:path>
                <a:path w="4931410" h="5567680">
                  <a:moveTo>
                    <a:pt x="1896719" y="147733"/>
                  </a:moveTo>
                  <a:lnTo>
                    <a:pt x="1896719" y="26240"/>
                  </a:lnTo>
                  <a:lnTo>
                    <a:pt x="1894583" y="16035"/>
                  </a:lnTo>
                  <a:lnTo>
                    <a:pt x="1888902" y="7693"/>
                  </a:lnTo>
                  <a:lnTo>
                    <a:pt x="1880504" y="2065"/>
                  </a:lnTo>
                  <a:lnTo>
                    <a:pt x="1870217" y="0"/>
                  </a:lnTo>
                  <a:lnTo>
                    <a:pt x="1504102" y="0"/>
                  </a:lnTo>
                  <a:lnTo>
                    <a:pt x="1504102" y="243448"/>
                  </a:lnTo>
                  <a:lnTo>
                    <a:pt x="1874929" y="173774"/>
                  </a:lnTo>
                  <a:lnTo>
                    <a:pt x="1883546" y="170584"/>
                  </a:lnTo>
                  <a:lnTo>
                    <a:pt x="1890457" y="164779"/>
                  </a:lnTo>
                  <a:lnTo>
                    <a:pt x="1895052" y="156960"/>
                  </a:lnTo>
                  <a:lnTo>
                    <a:pt x="1896719" y="147733"/>
                  </a:lnTo>
                </a:path>
                <a:path w="4931410" h="5567680">
                  <a:moveTo>
                    <a:pt x="1896719" y="467975"/>
                  </a:moveTo>
                  <a:lnTo>
                    <a:pt x="1896719" y="344293"/>
                  </a:lnTo>
                  <a:lnTo>
                    <a:pt x="1894632" y="334020"/>
                  </a:lnTo>
                  <a:lnTo>
                    <a:pt x="1888945" y="325640"/>
                  </a:lnTo>
                  <a:lnTo>
                    <a:pt x="1880520" y="319995"/>
                  </a:lnTo>
                  <a:lnTo>
                    <a:pt x="1870217" y="317927"/>
                  </a:lnTo>
                  <a:lnTo>
                    <a:pt x="1866573" y="317927"/>
                  </a:lnTo>
                  <a:lnTo>
                    <a:pt x="1863034" y="318681"/>
                  </a:lnTo>
                  <a:lnTo>
                    <a:pt x="1859819" y="320074"/>
                  </a:lnTo>
                  <a:lnTo>
                    <a:pt x="1504102" y="441703"/>
                  </a:lnTo>
                  <a:lnTo>
                    <a:pt x="1504102" y="693947"/>
                  </a:lnTo>
                  <a:lnTo>
                    <a:pt x="1882782" y="491220"/>
                  </a:lnTo>
                  <a:lnTo>
                    <a:pt x="1888485" y="487154"/>
                  </a:lnTo>
                  <a:lnTo>
                    <a:pt x="1892884" y="481730"/>
                  </a:lnTo>
                  <a:lnTo>
                    <a:pt x="1895716" y="475239"/>
                  </a:lnTo>
                  <a:lnTo>
                    <a:pt x="1896719" y="467975"/>
                  </a:lnTo>
                </a:path>
                <a:path w="4931410" h="5567680">
                  <a:moveTo>
                    <a:pt x="1364306" y="4273670"/>
                  </a:moveTo>
                  <a:lnTo>
                    <a:pt x="415099" y="4201432"/>
                  </a:lnTo>
                  <a:lnTo>
                    <a:pt x="415099" y="4444880"/>
                  </a:lnTo>
                  <a:lnTo>
                    <a:pt x="1363552" y="4444880"/>
                  </a:lnTo>
                  <a:lnTo>
                    <a:pt x="1373822" y="4442794"/>
                  </a:lnTo>
                  <a:lnTo>
                    <a:pt x="1382206" y="4437110"/>
                  </a:lnTo>
                  <a:lnTo>
                    <a:pt x="1387856" y="4428694"/>
                  </a:lnTo>
                  <a:lnTo>
                    <a:pt x="1389928" y="4418409"/>
                  </a:lnTo>
                  <a:lnTo>
                    <a:pt x="1389928" y="4299942"/>
                  </a:lnTo>
                  <a:lnTo>
                    <a:pt x="1387928" y="4289818"/>
                  </a:lnTo>
                  <a:lnTo>
                    <a:pt x="1382461" y="4281537"/>
                  </a:lnTo>
                  <a:lnTo>
                    <a:pt x="1374321" y="4275891"/>
                  </a:lnTo>
                  <a:lnTo>
                    <a:pt x="1364306" y="4273670"/>
                  </a:lnTo>
                </a:path>
                <a:path w="4931410" h="5567680">
                  <a:moveTo>
                    <a:pt x="1369122" y="3956978"/>
                  </a:moveTo>
                  <a:lnTo>
                    <a:pt x="415099" y="3750932"/>
                  </a:lnTo>
                  <a:lnTo>
                    <a:pt x="415099" y="4003166"/>
                  </a:lnTo>
                  <a:lnTo>
                    <a:pt x="1360871" y="4132858"/>
                  </a:lnTo>
                  <a:lnTo>
                    <a:pt x="1361740" y="4132952"/>
                  </a:lnTo>
                  <a:lnTo>
                    <a:pt x="1362693" y="4132952"/>
                  </a:lnTo>
                  <a:lnTo>
                    <a:pt x="1363552" y="4132952"/>
                  </a:lnTo>
                  <a:lnTo>
                    <a:pt x="1373822" y="4130882"/>
                  </a:lnTo>
                  <a:lnTo>
                    <a:pt x="1382206" y="4125235"/>
                  </a:lnTo>
                  <a:lnTo>
                    <a:pt x="1387856" y="4116855"/>
                  </a:lnTo>
                  <a:lnTo>
                    <a:pt x="1389928" y="4106587"/>
                  </a:lnTo>
                  <a:lnTo>
                    <a:pt x="1389928" y="3982810"/>
                  </a:lnTo>
                  <a:lnTo>
                    <a:pt x="1388350" y="3973798"/>
                  </a:lnTo>
                  <a:lnTo>
                    <a:pt x="1383986" y="3966113"/>
                  </a:lnTo>
                  <a:lnTo>
                    <a:pt x="1377391" y="3960318"/>
                  </a:lnTo>
                  <a:lnTo>
                    <a:pt x="1369122" y="3956978"/>
                  </a:lnTo>
                </a:path>
                <a:path w="4931410" h="5567680">
                  <a:moveTo>
                    <a:pt x="1389928" y="3653658"/>
                  </a:moveTo>
                  <a:lnTo>
                    <a:pt x="415099" y="3281889"/>
                  </a:lnTo>
                  <a:lnTo>
                    <a:pt x="415099" y="3552069"/>
                  </a:lnTo>
                  <a:lnTo>
                    <a:pt x="1356159" y="3814040"/>
                  </a:lnTo>
                  <a:lnTo>
                    <a:pt x="1358515" y="3814690"/>
                  </a:lnTo>
                  <a:lnTo>
                    <a:pt x="1360976" y="3815077"/>
                  </a:lnTo>
                  <a:lnTo>
                    <a:pt x="1363552" y="3815077"/>
                  </a:lnTo>
                  <a:lnTo>
                    <a:pt x="1373806" y="3813016"/>
                  </a:lnTo>
                  <a:lnTo>
                    <a:pt x="1382162" y="3807393"/>
                  </a:lnTo>
                  <a:lnTo>
                    <a:pt x="1387808" y="3799046"/>
                  </a:lnTo>
                  <a:lnTo>
                    <a:pt x="1389928" y="3788816"/>
                  </a:lnTo>
                  <a:lnTo>
                    <a:pt x="1389928" y="3653658"/>
                  </a:lnTo>
                </a:path>
                <a:path w="4931410" h="5567680">
                  <a:moveTo>
                    <a:pt x="32147" y="3626057"/>
                  </a:moveTo>
                  <a:lnTo>
                    <a:pt x="26242" y="3630936"/>
                  </a:lnTo>
                  <a:lnTo>
                    <a:pt x="22493" y="3638287"/>
                  </a:lnTo>
                  <a:lnTo>
                    <a:pt x="22493" y="3646475"/>
                  </a:lnTo>
                  <a:lnTo>
                    <a:pt x="22493" y="3773759"/>
                  </a:lnTo>
                  <a:lnTo>
                    <a:pt x="24580" y="3784023"/>
                  </a:lnTo>
                  <a:lnTo>
                    <a:pt x="30266" y="3792404"/>
                  </a:lnTo>
                  <a:lnTo>
                    <a:pt x="38692" y="3798053"/>
                  </a:lnTo>
                  <a:lnTo>
                    <a:pt x="48995" y="3800125"/>
                  </a:lnTo>
                  <a:lnTo>
                    <a:pt x="54775" y="3800125"/>
                  </a:lnTo>
                  <a:lnTo>
                    <a:pt x="60021" y="3798303"/>
                  </a:lnTo>
                  <a:lnTo>
                    <a:pt x="64534" y="3795025"/>
                  </a:lnTo>
                  <a:lnTo>
                    <a:pt x="415099" y="3552069"/>
                  </a:lnTo>
                  <a:lnTo>
                    <a:pt x="415099" y="3281889"/>
                  </a:lnTo>
                  <a:lnTo>
                    <a:pt x="32147" y="3626057"/>
                  </a:lnTo>
                </a:path>
                <a:path w="4931410" h="5567680">
                  <a:moveTo>
                    <a:pt x="22493" y="4297146"/>
                  </a:moveTo>
                  <a:lnTo>
                    <a:pt x="22493" y="4418640"/>
                  </a:lnTo>
                  <a:lnTo>
                    <a:pt x="24624" y="4428840"/>
                  </a:lnTo>
                  <a:lnTo>
                    <a:pt x="30306" y="4437182"/>
                  </a:lnTo>
                  <a:lnTo>
                    <a:pt x="38706" y="4442813"/>
                  </a:lnTo>
                  <a:lnTo>
                    <a:pt x="48995" y="4444880"/>
                  </a:lnTo>
                  <a:lnTo>
                    <a:pt x="415099" y="4444880"/>
                  </a:lnTo>
                  <a:lnTo>
                    <a:pt x="415099" y="4201432"/>
                  </a:lnTo>
                  <a:lnTo>
                    <a:pt x="44273" y="4271105"/>
                  </a:lnTo>
                  <a:lnTo>
                    <a:pt x="35657" y="4274295"/>
                  </a:lnTo>
                  <a:lnTo>
                    <a:pt x="28749" y="4280101"/>
                  </a:lnTo>
                  <a:lnTo>
                    <a:pt x="24159" y="4287919"/>
                  </a:lnTo>
                  <a:lnTo>
                    <a:pt x="22493" y="4297146"/>
                  </a:lnTo>
                </a:path>
                <a:path w="4931410" h="5567680">
                  <a:moveTo>
                    <a:pt x="22493" y="3976905"/>
                  </a:moveTo>
                  <a:lnTo>
                    <a:pt x="22493" y="4100587"/>
                  </a:lnTo>
                  <a:lnTo>
                    <a:pt x="24580" y="4110860"/>
                  </a:lnTo>
                  <a:lnTo>
                    <a:pt x="30266" y="4119239"/>
                  </a:lnTo>
                  <a:lnTo>
                    <a:pt x="38692" y="4124884"/>
                  </a:lnTo>
                  <a:lnTo>
                    <a:pt x="48995" y="4126952"/>
                  </a:lnTo>
                  <a:lnTo>
                    <a:pt x="52639" y="4126952"/>
                  </a:lnTo>
                  <a:lnTo>
                    <a:pt x="56167" y="4126198"/>
                  </a:lnTo>
                  <a:lnTo>
                    <a:pt x="59393" y="4124806"/>
                  </a:lnTo>
                  <a:lnTo>
                    <a:pt x="415099" y="4003166"/>
                  </a:lnTo>
                  <a:lnTo>
                    <a:pt x="415099" y="3750932"/>
                  </a:lnTo>
                  <a:lnTo>
                    <a:pt x="36419" y="3953649"/>
                  </a:lnTo>
                  <a:lnTo>
                    <a:pt x="30718" y="3957720"/>
                  </a:lnTo>
                  <a:lnTo>
                    <a:pt x="26323" y="3963145"/>
                  </a:lnTo>
                  <a:lnTo>
                    <a:pt x="23494" y="3969635"/>
                  </a:lnTo>
                  <a:lnTo>
                    <a:pt x="22493" y="3976905"/>
                  </a:lnTo>
                </a:path>
                <a:path w="4931410" h="5567680">
                  <a:moveTo>
                    <a:pt x="0" y="3458397"/>
                  </a:moveTo>
                  <a:lnTo>
                    <a:pt x="367771" y="3127873"/>
                  </a:lnTo>
                  <a:lnTo>
                    <a:pt x="373676" y="3122993"/>
                  </a:lnTo>
                  <a:lnTo>
                    <a:pt x="377425" y="3115653"/>
                  </a:lnTo>
                  <a:lnTo>
                    <a:pt x="377425" y="3107455"/>
                  </a:lnTo>
                  <a:lnTo>
                    <a:pt x="377425" y="2980181"/>
                  </a:lnTo>
                  <a:lnTo>
                    <a:pt x="375338" y="2969917"/>
                  </a:lnTo>
                  <a:lnTo>
                    <a:pt x="369653" y="2961536"/>
                  </a:lnTo>
                  <a:lnTo>
                    <a:pt x="361231" y="2955887"/>
                  </a:lnTo>
                  <a:lnTo>
                    <a:pt x="350933" y="2953815"/>
                  </a:lnTo>
                  <a:lnTo>
                    <a:pt x="345143" y="2953815"/>
                  </a:lnTo>
                  <a:lnTo>
                    <a:pt x="339897" y="2955627"/>
                  </a:lnTo>
                  <a:lnTo>
                    <a:pt x="335395" y="2958915"/>
                  </a:lnTo>
                  <a:lnTo>
                    <a:pt x="0" y="3191340"/>
                  </a:lnTo>
                </a:path>
                <a:path w="4931410" h="5567680">
                  <a:moveTo>
                    <a:pt x="0" y="2549646"/>
                  </a:moveTo>
                  <a:lnTo>
                    <a:pt x="355645" y="2482835"/>
                  </a:lnTo>
                  <a:lnTo>
                    <a:pt x="377425" y="2456794"/>
                  </a:lnTo>
                  <a:lnTo>
                    <a:pt x="377425" y="2335300"/>
                  </a:lnTo>
                  <a:lnTo>
                    <a:pt x="375294" y="2325094"/>
                  </a:lnTo>
                  <a:lnTo>
                    <a:pt x="369613" y="2316748"/>
                  </a:lnTo>
                  <a:lnTo>
                    <a:pt x="361216" y="2311116"/>
                  </a:lnTo>
                  <a:lnTo>
                    <a:pt x="350933" y="2309050"/>
                  </a:lnTo>
                  <a:lnTo>
                    <a:pt x="0" y="2309050"/>
                  </a:lnTo>
                </a:path>
                <a:path w="4931410" h="5567680">
                  <a:moveTo>
                    <a:pt x="0" y="2994881"/>
                  </a:moveTo>
                  <a:lnTo>
                    <a:pt x="363498" y="2800281"/>
                  </a:lnTo>
                  <a:lnTo>
                    <a:pt x="377425" y="2777025"/>
                  </a:lnTo>
                  <a:lnTo>
                    <a:pt x="377425" y="2653353"/>
                  </a:lnTo>
                  <a:lnTo>
                    <a:pt x="375338" y="2643080"/>
                  </a:lnTo>
                  <a:lnTo>
                    <a:pt x="369653" y="2634701"/>
                  </a:lnTo>
                  <a:lnTo>
                    <a:pt x="361231" y="2629056"/>
                  </a:lnTo>
                  <a:lnTo>
                    <a:pt x="350933" y="2626988"/>
                  </a:lnTo>
                  <a:lnTo>
                    <a:pt x="347279" y="2626988"/>
                  </a:lnTo>
                  <a:lnTo>
                    <a:pt x="343750" y="2627741"/>
                  </a:lnTo>
                  <a:lnTo>
                    <a:pt x="340525" y="2629134"/>
                  </a:lnTo>
                  <a:lnTo>
                    <a:pt x="0" y="2745573"/>
                  </a:lnTo>
                </a:path>
                <a:path w="4931410" h="5567680">
                  <a:moveTo>
                    <a:pt x="2883600" y="4273670"/>
                  </a:moveTo>
                  <a:lnTo>
                    <a:pt x="1934393" y="4201432"/>
                  </a:lnTo>
                  <a:lnTo>
                    <a:pt x="1934393" y="4444880"/>
                  </a:lnTo>
                  <a:lnTo>
                    <a:pt x="2882846" y="4444880"/>
                  </a:lnTo>
                  <a:lnTo>
                    <a:pt x="2893110" y="4442794"/>
                  </a:lnTo>
                  <a:lnTo>
                    <a:pt x="2901491" y="4437110"/>
                  </a:lnTo>
                  <a:lnTo>
                    <a:pt x="2907140" y="4428694"/>
                  </a:lnTo>
                  <a:lnTo>
                    <a:pt x="2909211" y="4418409"/>
                  </a:lnTo>
                  <a:lnTo>
                    <a:pt x="2909211" y="4299942"/>
                  </a:lnTo>
                  <a:lnTo>
                    <a:pt x="2907214" y="4289818"/>
                  </a:lnTo>
                  <a:lnTo>
                    <a:pt x="2901750" y="4281537"/>
                  </a:lnTo>
                  <a:lnTo>
                    <a:pt x="2893614" y="4275891"/>
                  </a:lnTo>
                  <a:lnTo>
                    <a:pt x="2883600" y="4273670"/>
                  </a:lnTo>
                </a:path>
                <a:path w="4931410" h="5567680">
                  <a:moveTo>
                    <a:pt x="2888406" y="3956978"/>
                  </a:moveTo>
                  <a:lnTo>
                    <a:pt x="1934393" y="3750932"/>
                  </a:lnTo>
                  <a:lnTo>
                    <a:pt x="1934393" y="4003166"/>
                  </a:lnTo>
                  <a:lnTo>
                    <a:pt x="2880165" y="4132858"/>
                  </a:lnTo>
                  <a:lnTo>
                    <a:pt x="2881024" y="4132952"/>
                  </a:lnTo>
                  <a:lnTo>
                    <a:pt x="2881987" y="4132952"/>
                  </a:lnTo>
                  <a:lnTo>
                    <a:pt x="2882846" y="4132952"/>
                  </a:lnTo>
                  <a:lnTo>
                    <a:pt x="2893110" y="4130882"/>
                  </a:lnTo>
                  <a:lnTo>
                    <a:pt x="2901491" y="4125235"/>
                  </a:lnTo>
                  <a:lnTo>
                    <a:pt x="2907140" y="4116855"/>
                  </a:lnTo>
                  <a:lnTo>
                    <a:pt x="2909211" y="4106587"/>
                  </a:lnTo>
                  <a:lnTo>
                    <a:pt x="2909211" y="3982810"/>
                  </a:lnTo>
                  <a:lnTo>
                    <a:pt x="2907635" y="3973798"/>
                  </a:lnTo>
                  <a:lnTo>
                    <a:pt x="2903273" y="3966113"/>
                  </a:lnTo>
                  <a:lnTo>
                    <a:pt x="2896679" y="3960318"/>
                  </a:lnTo>
                  <a:lnTo>
                    <a:pt x="2888406" y="3956978"/>
                  </a:lnTo>
                </a:path>
                <a:path w="4931410" h="5567680">
                  <a:moveTo>
                    <a:pt x="2909211" y="3653658"/>
                  </a:moveTo>
                  <a:lnTo>
                    <a:pt x="1934393" y="3281889"/>
                  </a:lnTo>
                  <a:lnTo>
                    <a:pt x="1934393" y="3552069"/>
                  </a:lnTo>
                  <a:lnTo>
                    <a:pt x="2875453" y="3814040"/>
                  </a:lnTo>
                  <a:lnTo>
                    <a:pt x="2877809" y="3814690"/>
                  </a:lnTo>
                  <a:lnTo>
                    <a:pt x="2880270" y="3815077"/>
                  </a:lnTo>
                  <a:lnTo>
                    <a:pt x="2882846" y="3815077"/>
                  </a:lnTo>
                  <a:lnTo>
                    <a:pt x="2893095" y="3813016"/>
                  </a:lnTo>
                  <a:lnTo>
                    <a:pt x="2901451" y="3807393"/>
                  </a:lnTo>
                  <a:lnTo>
                    <a:pt x="2907096" y="3799046"/>
                  </a:lnTo>
                  <a:lnTo>
                    <a:pt x="2909211" y="3788816"/>
                  </a:lnTo>
                  <a:lnTo>
                    <a:pt x="2909211" y="3653658"/>
                  </a:lnTo>
                </a:path>
                <a:path w="4931410" h="5567680">
                  <a:moveTo>
                    <a:pt x="1551431" y="3626057"/>
                  </a:moveTo>
                  <a:lnTo>
                    <a:pt x="1545536" y="3630936"/>
                  </a:lnTo>
                  <a:lnTo>
                    <a:pt x="1541787" y="3638287"/>
                  </a:lnTo>
                  <a:lnTo>
                    <a:pt x="1541787" y="3646475"/>
                  </a:lnTo>
                  <a:lnTo>
                    <a:pt x="1541787" y="3773759"/>
                  </a:lnTo>
                  <a:lnTo>
                    <a:pt x="1543874" y="3784023"/>
                  </a:lnTo>
                  <a:lnTo>
                    <a:pt x="1549559" y="3792404"/>
                  </a:lnTo>
                  <a:lnTo>
                    <a:pt x="1557981" y="3798053"/>
                  </a:lnTo>
                  <a:lnTo>
                    <a:pt x="1568279" y="3800125"/>
                  </a:lnTo>
                  <a:lnTo>
                    <a:pt x="1574069" y="3800125"/>
                  </a:lnTo>
                  <a:lnTo>
                    <a:pt x="1579315" y="3798303"/>
                  </a:lnTo>
                  <a:lnTo>
                    <a:pt x="1583817" y="3795025"/>
                  </a:lnTo>
                  <a:lnTo>
                    <a:pt x="1934393" y="3552069"/>
                  </a:lnTo>
                  <a:lnTo>
                    <a:pt x="1934393" y="3281889"/>
                  </a:lnTo>
                  <a:lnTo>
                    <a:pt x="1551431" y="3626057"/>
                  </a:lnTo>
                </a:path>
                <a:path w="4931410" h="5567680">
                  <a:moveTo>
                    <a:pt x="1541787" y="4297146"/>
                  </a:moveTo>
                  <a:lnTo>
                    <a:pt x="1541787" y="4418640"/>
                  </a:lnTo>
                  <a:lnTo>
                    <a:pt x="1543918" y="4428840"/>
                  </a:lnTo>
                  <a:lnTo>
                    <a:pt x="1549598" y="4437182"/>
                  </a:lnTo>
                  <a:lnTo>
                    <a:pt x="1557996" y="4442813"/>
                  </a:lnTo>
                  <a:lnTo>
                    <a:pt x="1568279" y="4444880"/>
                  </a:lnTo>
                  <a:lnTo>
                    <a:pt x="1934393" y="4444880"/>
                  </a:lnTo>
                  <a:lnTo>
                    <a:pt x="1934393" y="4201432"/>
                  </a:lnTo>
                  <a:lnTo>
                    <a:pt x="1563567" y="4271105"/>
                  </a:lnTo>
                  <a:lnTo>
                    <a:pt x="1554951" y="4274295"/>
                  </a:lnTo>
                  <a:lnTo>
                    <a:pt x="1548044" y="4280101"/>
                  </a:lnTo>
                  <a:lnTo>
                    <a:pt x="1543453" y="4287919"/>
                  </a:lnTo>
                  <a:lnTo>
                    <a:pt x="1541787" y="4297146"/>
                  </a:lnTo>
                </a:path>
                <a:path w="4931410" h="5567680">
                  <a:moveTo>
                    <a:pt x="1541787" y="3976905"/>
                  </a:moveTo>
                  <a:lnTo>
                    <a:pt x="1541787" y="4100587"/>
                  </a:lnTo>
                  <a:lnTo>
                    <a:pt x="1543874" y="4110860"/>
                  </a:lnTo>
                  <a:lnTo>
                    <a:pt x="1549559" y="4119239"/>
                  </a:lnTo>
                  <a:lnTo>
                    <a:pt x="1557981" y="4124884"/>
                  </a:lnTo>
                  <a:lnTo>
                    <a:pt x="1568279" y="4126952"/>
                  </a:lnTo>
                  <a:lnTo>
                    <a:pt x="1571933" y="4126952"/>
                  </a:lnTo>
                  <a:lnTo>
                    <a:pt x="1575462" y="4126198"/>
                  </a:lnTo>
                  <a:lnTo>
                    <a:pt x="1578676" y="4124806"/>
                  </a:lnTo>
                  <a:lnTo>
                    <a:pt x="1934393" y="4003166"/>
                  </a:lnTo>
                  <a:lnTo>
                    <a:pt x="1934393" y="3750932"/>
                  </a:lnTo>
                  <a:lnTo>
                    <a:pt x="1555713" y="3953649"/>
                  </a:lnTo>
                  <a:lnTo>
                    <a:pt x="1550012" y="3957720"/>
                  </a:lnTo>
                  <a:lnTo>
                    <a:pt x="1545617" y="3963145"/>
                  </a:lnTo>
                  <a:lnTo>
                    <a:pt x="1542788" y="3969635"/>
                  </a:lnTo>
                  <a:lnTo>
                    <a:pt x="1541787" y="3976905"/>
                  </a:lnTo>
                </a:path>
                <a:path w="4931410" h="5567680">
                  <a:moveTo>
                    <a:pt x="554906" y="2480259"/>
                  </a:moveTo>
                  <a:lnTo>
                    <a:pt x="1504102" y="2552498"/>
                  </a:lnTo>
                  <a:lnTo>
                    <a:pt x="1504102" y="2309050"/>
                  </a:lnTo>
                  <a:lnTo>
                    <a:pt x="555650" y="2309050"/>
                  </a:lnTo>
                  <a:lnTo>
                    <a:pt x="545385" y="2311137"/>
                  </a:lnTo>
                  <a:lnTo>
                    <a:pt x="537005" y="2316823"/>
                  </a:lnTo>
                  <a:lnTo>
                    <a:pt x="531355" y="2325239"/>
                  </a:lnTo>
                  <a:lnTo>
                    <a:pt x="529284" y="2335520"/>
                  </a:lnTo>
                  <a:lnTo>
                    <a:pt x="529284" y="2453998"/>
                  </a:lnTo>
                  <a:lnTo>
                    <a:pt x="531282" y="2464116"/>
                  </a:lnTo>
                  <a:lnTo>
                    <a:pt x="536747" y="2472394"/>
                  </a:lnTo>
                  <a:lnTo>
                    <a:pt x="544886" y="2478039"/>
                  </a:lnTo>
                  <a:lnTo>
                    <a:pt x="554906" y="2480259"/>
                  </a:lnTo>
                </a:path>
                <a:path w="4931410" h="5567680">
                  <a:moveTo>
                    <a:pt x="550090" y="2796961"/>
                  </a:moveTo>
                  <a:lnTo>
                    <a:pt x="1504102" y="3003008"/>
                  </a:lnTo>
                  <a:lnTo>
                    <a:pt x="1504102" y="2750764"/>
                  </a:lnTo>
                  <a:lnTo>
                    <a:pt x="558330" y="2621082"/>
                  </a:lnTo>
                  <a:lnTo>
                    <a:pt x="557472" y="2620977"/>
                  </a:lnTo>
                  <a:lnTo>
                    <a:pt x="556508" y="2620977"/>
                  </a:lnTo>
                  <a:lnTo>
                    <a:pt x="555650" y="2620977"/>
                  </a:lnTo>
                  <a:lnTo>
                    <a:pt x="545385" y="2623047"/>
                  </a:lnTo>
                  <a:lnTo>
                    <a:pt x="537005" y="2628694"/>
                  </a:lnTo>
                  <a:lnTo>
                    <a:pt x="531355" y="2637074"/>
                  </a:lnTo>
                  <a:lnTo>
                    <a:pt x="529284" y="2647343"/>
                  </a:lnTo>
                  <a:lnTo>
                    <a:pt x="529284" y="2771119"/>
                  </a:lnTo>
                  <a:lnTo>
                    <a:pt x="530861" y="2780133"/>
                  </a:lnTo>
                  <a:lnTo>
                    <a:pt x="535222" y="2787822"/>
                  </a:lnTo>
                  <a:lnTo>
                    <a:pt x="541816" y="2793620"/>
                  </a:lnTo>
                  <a:lnTo>
                    <a:pt x="550090" y="2796961"/>
                  </a:lnTo>
                </a:path>
                <a:path w="4931410" h="5567680">
                  <a:moveTo>
                    <a:pt x="529284" y="3100272"/>
                  </a:moveTo>
                  <a:lnTo>
                    <a:pt x="1504102" y="3472040"/>
                  </a:lnTo>
                  <a:lnTo>
                    <a:pt x="1504102" y="3201860"/>
                  </a:lnTo>
                  <a:lnTo>
                    <a:pt x="563042" y="2939889"/>
                  </a:lnTo>
                  <a:lnTo>
                    <a:pt x="560686" y="2939250"/>
                  </a:lnTo>
                  <a:lnTo>
                    <a:pt x="558236" y="2938863"/>
                  </a:lnTo>
                  <a:lnTo>
                    <a:pt x="555650" y="2938863"/>
                  </a:lnTo>
                  <a:lnTo>
                    <a:pt x="545402" y="2940924"/>
                  </a:lnTo>
                  <a:lnTo>
                    <a:pt x="537048" y="2946547"/>
                  </a:lnTo>
                  <a:lnTo>
                    <a:pt x="531404" y="2954894"/>
                  </a:lnTo>
                  <a:lnTo>
                    <a:pt x="529284" y="2965124"/>
                  </a:lnTo>
                  <a:lnTo>
                    <a:pt x="529284" y="3100272"/>
                  </a:lnTo>
                </a:path>
                <a:path w="4931410" h="5567680">
                  <a:moveTo>
                    <a:pt x="1887065" y="3127873"/>
                  </a:moveTo>
                  <a:lnTo>
                    <a:pt x="1892960" y="3122993"/>
                  </a:lnTo>
                  <a:lnTo>
                    <a:pt x="1896719" y="3115653"/>
                  </a:lnTo>
                  <a:lnTo>
                    <a:pt x="1896719" y="3107455"/>
                  </a:lnTo>
                  <a:lnTo>
                    <a:pt x="1896719" y="2980181"/>
                  </a:lnTo>
                  <a:lnTo>
                    <a:pt x="1894632" y="2969917"/>
                  </a:lnTo>
                  <a:lnTo>
                    <a:pt x="1888945" y="2961536"/>
                  </a:lnTo>
                  <a:lnTo>
                    <a:pt x="1880520" y="2955887"/>
                  </a:lnTo>
                  <a:lnTo>
                    <a:pt x="1870217" y="2953815"/>
                  </a:lnTo>
                  <a:lnTo>
                    <a:pt x="1864427" y="2953815"/>
                  </a:lnTo>
                  <a:lnTo>
                    <a:pt x="1859181" y="2955627"/>
                  </a:lnTo>
                  <a:lnTo>
                    <a:pt x="1854678" y="2958915"/>
                  </a:lnTo>
                  <a:lnTo>
                    <a:pt x="1504102" y="3201860"/>
                  </a:lnTo>
                  <a:lnTo>
                    <a:pt x="1504102" y="3472040"/>
                  </a:lnTo>
                  <a:lnTo>
                    <a:pt x="1887065" y="3127873"/>
                  </a:lnTo>
                </a:path>
                <a:path w="4931410" h="5567680">
                  <a:moveTo>
                    <a:pt x="1896719" y="2456794"/>
                  </a:moveTo>
                  <a:lnTo>
                    <a:pt x="1896719" y="2335300"/>
                  </a:lnTo>
                  <a:lnTo>
                    <a:pt x="1894583" y="2325094"/>
                  </a:lnTo>
                  <a:lnTo>
                    <a:pt x="1888902" y="2316748"/>
                  </a:lnTo>
                  <a:lnTo>
                    <a:pt x="1880504" y="2311116"/>
                  </a:lnTo>
                  <a:lnTo>
                    <a:pt x="1870217" y="2309050"/>
                  </a:lnTo>
                  <a:lnTo>
                    <a:pt x="1504102" y="2309050"/>
                  </a:lnTo>
                  <a:lnTo>
                    <a:pt x="1504102" y="2552498"/>
                  </a:lnTo>
                  <a:lnTo>
                    <a:pt x="1874929" y="2482835"/>
                  </a:lnTo>
                  <a:lnTo>
                    <a:pt x="1883546" y="2479639"/>
                  </a:lnTo>
                  <a:lnTo>
                    <a:pt x="1890457" y="2473831"/>
                  </a:lnTo>
                  <a:lnTo>
                    <a:pt x="1895052" y="2466015"/>
                  </a:lnTo>
                  <a:lnTo>
                    <a:pt x="1896719" y="2456794"/>
                  </a:lnTo>
                </a:path>
                <a:path w="4931410" h="5567680">
                  <a:moveTo>
                    <a:pt x="1896719" y="2777025"/>
                  </a:moveTo>
                  <a:lnTo>
                    <a:pt x="1896719" y="2653353"/>
                  </a:lnTo>
                  <a:lnTo>
                    <a:pt x="1894632" y="2643080"/>
                  </a:lnTo>
                  <a:lnTo>
                    <a:pt x="1888945" y="2634701"/>
                  </a:lnTo>
                  <a:lnTo>
                    <a:pt x="1880520" y="2629056"/>
                  </a:lnTo>
                  <a:lnTo>
                    <a:pt x="1870217" y="2626988"/>
                  </a:lnTo>
                  <a:lnTo>
                    <a:pt x="1866573" y="2626988"/>
                  </a:lnTo>
                  <a:lnTo>
                    <a:pt x="1863034" y="2627741"/>
                  </a:lnTo>
                  <a:lnTo>
                    <a:pt x="1859819" y="2629134"/>
                  </a:lnTo>
                  <a:lnTo>
                    <a:pt x="1504102" y="2750764"/>
                  </a:lnTo>
                  <a:lnTo>
                    <a:pt x="1504102" y="3003008"/>
                  </a:lnTo>
                  <a:lnTo>
                    <a:pt x="1882782" y="2800281"/>
                  </a:lnTo>
                  <a:lnTo>
                    <a:pt x="1888485" y="2796214"/>
                  </a:lnTo>
                  <a:lnTo>
                    <a:pt x="1892884" y="2790789"/>
                  </a:lnTo>
                  <a:lnTo>
                    <a:pt x="1895716" y="2784296"/>
                  </a:lnTo>
                  <a:lnTo>
                    <a:pt x="1896719" y="2777025"/>
                  </a:lnTo>
                </a:path>
                <a:path w="4931410" h="5567680">
                  <a:moveTo>
                    <a:pt x="222300" y="5567660"/>
                  </a:moveTo>
                  <a:lnTo>
                    <a:pt x="367771" y="5436923"/>
                  </a:lnTo>
                  <a:lnTo>
                    <a:pt x="373676" y="5432054"/>
                  </a:lnTo>
                  <a:lnTo>
                    <a:pt x="377425" y="5424703"/>
                  </a:lnTo>
                  <a:lnTo>
                    <a:pt x="377425" y="5416515"/>
                  </a:lnTo>
                  <a:lnTo>
                    <a:pt x="377425" y="5289231"/>
                  </a:lnTo>
                  <a:lnTo>
                    <a:pt x="375338" y="5278967"/>
                  </a:lnTo>
                  <a:lnTo>
                    <a:pt x="369653" y="5270586"/>
                  </a:lnTo>
                  <a:lnTo>
                    <a:pt x="361231" y="5264937"/>
                  </a:lnTo>
                  <a:lnTo>
                    <a:pt x="350933" y="5262865"/>
                  </a:lnTo>
                  <a:lnTo>
                    <a:pt x="345143" y="5262865"/>
                  </a:lnTo>
                  <a:lnTo>
                    <a:pt x="339897" y="5264687"/>
                  </a:lnTo>
                  <a:lnTo>
                    <a:pt x="335395" y="5267965"/>
                  </a:lnTo>
                  <a:lnTo>
                    <a:pt x="0" y="5500390"/>
                  </a:lnTo>
                </a:path>
                <a:path w="4931410" h="5567680">
                  <a:moveTo>
                    <a:pt x="0" y="4858706"/>
                  </a:moveTo>
                  <a:lnTo>
                    <a:pt x="355645" y="4791885"/>
                  </a:lnTo>
                  <a:lnTo>
                    <a:pt x="377425" y="4765844"/>
                  </a:lnTo>
                  <a:lnTo>
                    <a:pt x="377425" y="4644350"/>
                  </a:lnTo>
                  <a:lnTo>
                    <a:pt x="375294" y="4634145"/>
                  </a:lnTo>
                  <a:lnTo>
                    <a:pt x="369613" y="4625804"/>
                  </a:lnTo>
                  <a:lnTo>
                    <a:pt x="361216" y="4620175"/>
                  </a:lnTo>
                  <a:lnTo>
                    <a:pt x="350933" y="4618110"/>
                  </a:lnTo>
                  <a:lnTo>
                    <a:pt x="0" y="4618110"/>
                  </a:lnTo>
                </a:path>
                <a:path w="4931410" h="5567680">
                  <a:moveTo>
                    <a:pt x="0" y="5303931"/>
                  </a:moveTo>
                  <a:lnTo>
                    <a:pt x="363498" y="5109331"/>
                  </a:lnTo>
                  <a:lnTo>
                    <a:pt x="377425" y="5086085"/>
                  </a:lnTo>
                  <a:lnTo>
                    <a:pt x="377425" y="4962403"/>
                  </a:lnTo>
                  <a:lnTo>
                    <a:pt x="375338" y="4952130"/>
                  </a:lnTo>
                  <a:lnTo>
                    <a:pt x="369653" y="4943751"/>
                  </a:lnTo>
                  <a:lnTo>
                    <a:pt x="361231" y="4938106"/>
                  </a:lnTo>
                  <a:lnTo>
                    <a:pt x="350933" y="4936038"/>
                  </a:lnTo>
                  <a:lnTo>
                    <a:pt x="347279" y="4936038"/>
                  </a:lnTo>
                  <a:lnTo>
                    <a:pt x="343750" y="4936792"/>
                  </a:lnTo>
                  <a:lnTo>
                    <a:pt x="340525" y="4938184"/>
                  </a:lnTo>
                  <a:lnTo>
                    <a:pt x="0" y="5054623"/>
                  </a:lnTo>
                </a:path>
                <a:path w="4931410" h="5567680">
                  <a:moveTo>
                    <a:pt x="554906" y="4789320"/>
                  </a:moveTo>
                  <a:lnTo>
                    <a:pt x="1504102" y="4861558"/>
                  </a:lnTo>
                  <a:lnTo>
                    <a:pt x="1504102" y="4618110"/>
                  </a:lnTo>
                  <a:lnTo>
                    <a:pt x="555650" y="4618110"/>
                  </a:lnTo>
                  <a:lnTo>
                    <a:pt x="545385" y="4620196"/>
                  </a:lnTo>
                  <a:lnTo>
                    <a:pt x="537005" y="4625878"/>
                  </a:lnTo>
                  <a:lnTo>
                    <a:pt x="531355" y="4634291"/>
                  </a:lnTo>
                  <a:lnTo>
                    <a:pt x="529284" y="4644570"/>
                  </a:lnTo>
                  <a:lnTo>
                    <a:pt x="529284" y="4763048"/>
                  </a:lnTo>
                  <a:lnTo>
                    <a:pt x="531282" y="4773168"/>
                  </a:lnTo>
                  <a:lnTo>
                    <a:pt x="536747" y="4781449"/>
                  </a:lnTo>
                  <a:lnTo>
                    <a:pt x="544886" y="4787098"/>
                  </a:lnTo>
                  <a:lnTo>
                    <a:pt x="554906" y="4789320"/>
                  </a:lnTo>
                </a:path>
                <a:path w="4931410" h="5567680">
                  <a:moveTo>
                    <a:pt x="550090" y="5106012"/>
                  </a:moveTo>
                  <a:lnTo>
                    <a:pt x="1504102" y="5312058"/>
                  </a:lnTo>
                  <a:lnTo>
                    <a:pt x="1504102" y="5059814"/>
                  </a:lnTo>
                  <a:lnTo>
                    <a:pt x="558330" y="4930132"/>
                  </a:lnTo>
                  <a:lnTo>
                    <a:pt x="557472" y="4930027"/>
                  </a:lnTo>
                  <a:lnTo>
                    <a:pt x="556508" y="4930027"/>
                  </a:lnTo>
                  <a:lnTo>
                    <a:pt x="555650" y="4930027"/>
                  </a:lnTo>
                  <a:lnTo>
                    <a:pt x="545385" y="4932099"/>
                  </a:lnTo>
                  <a:lnTo>
                    <a:pt x="537005" y="4937748"/>
                  </a:lnTo>
                  <a:lnTo>
                    <a:pt x="531355" y="4946129"/>
                  </a:lnTo>
                  <a:lnTo>
                    <a:pt x="529284" y="4956393"/>
                  </a:lnTo>
                  <a:lnTo>
                    <a:pt x="529284" y="5080169"/>
                  </a:lnTo>
                  <a:lnTo>
                    <a:pt x="530861" y="5089183"/>
                  </a:lnTo>
                  <a:lnTo>
                    <a:pt x="535222" y="5096872"/>
                  </a:lnTo>
                  <a:lnTo>
                    <a:pt x="541816" y="5102670"/>
                  </a:lnTo>
                  <a:lnTo>
                    <a:pt x="550090" y="5106012"/>
                  </a:lnTo>
                </a:path>
                <a:path w="4931410" h="5567680">
                  <a:moveTo>
                    <a:pt x="1504102" y="5567660"/>
                  </a:moveTo>
                  <a:lnTo>
                    <a:pt x="1504102" y="5510910"/>
                  </a:lnTo>
                  <a:lnTo>
                    <a:pt x="563042" y="5248939"/>
                  </a:lnTo>
                  <a:lnTo>
                    <a:pt x="560686" y="5248300"/>
                  </a:lnTo>
                  <a:lnTo>
                    <a:pt x="558236" y="5247913"/>
                  </a:lnTo>
                  <a:lnTo>
                    <a:pt x="555650" y="5247913"/>
                  </a:lnTo>
                  <a:lnTo>
                    <a:pt x="545402" y="5249974"/>
                  </a:lnTo>
                  <a:lnTo>
                    <a:pt x="537048" y="5255597"/>
                  </a:lnTo>
                  <a:lnTo>
                    <a:pt x="531404" y="5263944"/>
                  </a:lnTo>
                  <a:lnTo>
                    <a:pt x="529284" y="5274174"/>
                  </a:lnTo>
                  <a:lnTo>
                    <a:pt x="529284" y="5409322"/>
                  </a:lnTo>
                  <a:lnTo>
                    <a:pt x="915409" y="5567660"/>
                  </a:lnTo>
                </a:path>
                <a:path w="4931410" h="5567680">
                  <a:moveTo>
                    <a:pt x="1741590" y="5567660"/>
                  </a:moveTo>
                  <a:lnTo>
                    <a:pt x="1887065" y="5436923"/>
                  </a:lnTo>
                  <a:lnTo>
                    <a:pt x="1892960" y="5432054"/>
                  </a:lnTo>
                  <a:lnTo>
                    <a:pt x="1896719" y="5424703"/>
                  </a:lnTo>
                  <a:lnTo>
                    <a:pt x="1896719" y="5416515"/>
                  </a:lnTo>
                  <a:lnTo>
                    <a:pt x="1896719" y="5289231"/>
                  </a:lnTo>
                  <a:lnTo>
                    <a:pt x="1894632" y="5278967"/>
                  </a:lnTo>
                  <a:lnTo>
                    <a:pt x="1888945" y="5270586"/>
                  </a:lnTo>
                  <a:lnTo>
                    <a:pt x="1880520" y="5264937"/>
                  </a:lnTo>
                  <a:lnTo>
                    <a:pt x="1870217" y="5262865"/>
                  </a:lnTo>
                  <a:lnTo>
                    <a:pt x="1864427" y="5262865"/>
                  </a:lnTo>
                  <a:lnTo>
                    <a:pt x="1859181" y="5264687"/>
                  </a:lnTo>
                  <a:lnTo>
                    <a:pt x="1854678" y="5267965"/>
                  </a:lnTo>
                  <a:lnTo>
                    <a:pt x="1504102" y="5510910"/>
                  </a:lnTo>
                  <a:lnTo>
                    <a:pt x="1504102" y="5567660"/>
                  </a:lnTo>
                </a:path>
                <a:path w="4931410" h="5567680">
                  <a:moveTo>
                    <a:pt x="1896719" y="4765844"/>
                  </a:moveTo>
                  <a:lnTo>
                    <a:pt x="1896719" y="4644350"/>
                  </a:lnTo>
                  <a:lnTo>
                    <a:pt x="1894583" y="4634145"/>
                  </a:lnTo>
                  <a:lnTo>
                    <a:pt x="1888902" y="4625804"/>
                  </a:lnTo>
                  <a:lnTo>
                    <a:pt x="1880504" y="4620175"/>
                  </a:lnTo>
                  <a:lnTo>
                    <a:pt x="1870217" y="4618110"/>
                  </a:lnTo>
                  <a:lnTo>
                    <a:pt x="1504102" y="4618110"/>
                  </a:lnTo>
                  <a:lnTo>
                    <a:pt x="1504102" y="4861558"/>
                  </a:lnTo>
                  <a:lnTo>
                    <a:pt x="1874929" y="4791885"/>
                  </a:lnTo>
                  <a:lnTo>
                    <a:pt x="1883546" y="4788695"/>
                  </a:lnTo>
                  <a:lnTo>
                    <a:pt x="1890457" y="4782889"/>
                  </a:lnTo>
                  <a:lnTo>
                    <a:pt x="1895052" y="4775071"/>
                  </a:lnTo>
                  <a:lnTo>
                    <a:pt x="1896719" y="4765844"/>
                  </a:lnTo>
                </a:path>
                <a:path w="4931410" h="5567680">
                  <a:moveTo>
                    <a:pt x="1896719" y="5086085"/>
                  </a:moveTo>
                  <a:lnTo>
                    <a:pt x="1896719" y="4962403"/>
                  </a:lnTo>
                  <a:lnTo>
                    <a:pt x="1894632" y="4952130"/>
                  </a:lnTo>
                  <a:lnTo>
                    <a:pt x="1888945" y="4943751"/>
                  </a:lnTo>
                  <a:lnTo>
                    <a:pt x="1880520" y="4938106"/>
                  </a:lnTo>
                  <a:lnTo>
                    <a:pt x="1870217" y="4936038"/>
                  </a:lnTo>
                  <a:lnTo>
                    <a:pt x="1866573" y="4936038"/>
                  </a:lnTo>
                  <a:lnTo>
                    <a:pt x="1863034" y="4936792"/>
                  </a:lnTo>
                  <a:lnTo>
                    <a:pt x="1859819" y="4938184"/>
                  </a:lnTo>
                  <a:lnTo>
                    <a:pt x="1504102" y="5059814"/>
                  </a:lnTo>
                  <a:lnTo>
                    <a:pt x="1504102" y="5312058"/>
                  </a:lnTo>
                  <a:lnTo>
                    <a:pt x="1882782" y="5109331"/>
                  </a:lnTo>
                  <a:lnTo>
                    <a:pt x="1888485" y="5105264"/>
                  </a:lnTo>
                  <a:lnTo>
                    <a:pt x="1892884" y="5099840"/>
                  </a:lnTo>
                  <a:lnTo>
                    <a:pt x="1895716" y="5093350"/>
                  </a:lnTo>
                  <a:lnTo>
                    <a:pt x="1896719" y="5086085"/>
                  </a:lnTo>
                </a:path>
                <a:path w="4931410" h="5567680">
                  <a:moveTo>
                    <a:pt x="4376015" y="1964610"/>
                  </a:moveTo>
                  <a:lnTo>
                    <a:pt x="3426819" y="1892382"/>
                  </a:lnTo>
                  <a:lnTo>
                    <a:pt x="3426819" y="2135819"/>
                  </a:lnTo>
                  <a:lnTo>
                    <a:pt x="4375272" y="2135819"/>
                  </a:lnTo>
                  <a:lnTo>
                    <a:pt x="4385536" y="2133733"/>
                  </a:lnTo>
                  <a:lnTo>
                    <a:pt x="4393916" y="2128050"/>
                  </a:lnTo>
                  <a:lnTo>
                    <a:pt x="4399566" y="2119634"/>
                  </a:lnTo>
                  <a:lnTo>
                    <a:pt x="4401637" y="2109349"/>
                  </a:lnTo>
                  <a:lnTo>
                    <a:pt x="4401637" y="1990881"/>
                  </a:lnTo>
                  <a:lnTo>
                    <a:pt x="4399639" y="1980761"/>
                  </a:lnTo>
                  <a:lnTo>
                    <a:pt x="4394174" y="1972480"/>
                  </a:lnTo>
                  <a:lnTo>
                    <a:pt x="4386035" y="1966831"/>
                  </a:lnTo>
                  <a:lnTo>
                    <a:pt x="4376015" y="1964610"/>
                  </a:lnTo>
                </a:path>
                <a:path w="4931410" h="5567680">
                  <a:moveTo>
                    <a:pt x="4380832" y="1647918"/>
                  </a:moveTo>
                  <a:lnTo>
                    <a:pt x="3426819" y="1441872"/>
                  </a:lnTo>
                  <a:lnTo>
                    <a:pt x="3426819" y="1694115"/>
                  </a:lnTo>
                  <a:lnTo>
                    <a:pt x="4372591" y="1823797"/>
                  </a:lnTo>
                  <a:lnTo>
                    <a:pt x="4373450" y="1823902"/>
                  </a:lnTo>
                  <a:lnTo>
                    <a:pt x="4374413" y="1823902"/>
                  </a:lnTo>
                  <a:lnTo>
                    <a:pt x="4375272" y="1823902"/>
                  </a:lnTo>
                  <a:lnTo>
                    <a:pt x="4385536" y="1821831"/>
                  </a:lnTo>
                  <a:lnTo>
                    <a:pt x="4393916" y="1816181"/>
                  </a:lnTo>
                  <a:lnTo>
                    <a:pt x="4399566" y="1807801"/>
                  </a:lnTo>
                  <a:lnTo>
                    <a:pt x="4401637" y="1797536"/>
                  </a:lnTo>
                  <a:lnTo>
                    <a:pt x="4401637" y="1673760"/>
                  </a:lnTo>
                  <a:lnTo>
                    <a:pt x="4400061" y="1664747"/>
                  </a:lnTo>
                  <a:lnTo>
                    <a:pt x="4395699" y="1657058"/>
                  </a:lnTo>
                  <a:lnTo>
                    <a:pt x="4389105" y="1651259"/>
                  </a:lnTo>
                  <a:lnTo>
                    <a:pt x="4380832" y="1647918"/>
                  </a:lnTo>
                </a:path>
                <a:path w="4931410" h="5567680">
                  <a:moveTo>
                    <a:pt x="4401637" y="1344597"/>
                  </a:moveTo>
                  <a:lnTo>
                    <a:pt x="3426819" y="972839"/>
                  </a:lnTo>
                  <a:lnTo>
                    <a:pt x="3426819" y="1243019"/>
                  </a:lnTo>
                  <a:lnTo>
                    <a:pt x="4367879" y="1504980"/>
                  </a:lnTo>
                  <a:lnTo>
                    <a:pt x="4370235" y="1505629"/>
                  </a:lnTo>
                  <a:lnTo>
                    <a:pt x="4372685" y="1506016"/>
                  </a:lnTo>
                  <a:lnTo>
                    <a:pt x="4375272" y="1506016"/>
                  </a:lnTo>
                  <a:lnTo>
                    <a:pt x="4385520" y="1503956"/>
                  </a:lnTo>
                  <a:lnTo>
                    <a:pt x="4393873" y="1498332"/>
                  </a:lnTo>
                  <a:lnTo>
                    <a:pt x="4399517" y="1489986"/>
                  </a:lnTo>
                  <a:lnTo>
                    <a:pt x="4401637" y="1479755"/>
                  </a:lnTo>
                  <a:lnTo>
                    <a:pt x="4401637" y="1344597"/>
                  </a:lnTo>
                </a:path>
                <a:path w="4931410" h="5567680">
                  <a:moveTo>
                    <a:pt x="3043857" y="1317007"/>
                  </a:moveTo>
                  <a:lnTo>
                    <a:pt x="3037961" y="1321875"/>
                  </a:lnTo>
                  <a:lnTo>
                    <a:pt x="3034202" y="1329226"/>
                  </a:lnTo>
                  <a:lnTo>
                    <a:pt x="3034202" y="1337425"/>
                  </a:lnTo>
                  <a:lnTo>
                    <a:pt x="3034202" y="1464698"/>
                  </a:lnTo>
                  <a:lnTo>
                    <a:pt x="3036291" y="1474963"/>
                  </a:lnTo>
                  <a:lnTo>
                    <a:pt x="3041980" y="1483343"/>
                  </a:lnTo>
                  <a:lnTo>
                    <a:pt x="3050405" y="1488993"/>
                  </a:lnTo>
                  <a:lnTo>
                    <a:pt x="3060704" y="1491064"/>
                  </a:lnTo>
                  <a:lnTo>
                    <a:pt x="3066495" y="1491064"/>
                  </a:lnTo>
                  <a:lnTo>
                    <a:pt x="3071741" y="1489242"/>
                  </a:lnTo>
                  <a:lnTo>
                    <a:pt x="3076243" y="1485965"/>
                  </a:lnTo>
                  <a:lnTo>
                    <a:pt x="3426819" y="1243019"/>
                  </a:lnTo>
                  <a:lnTo>
                    <a:pt x="3426819" y="972839"/>
                  </a:lnTo>
                  <a:lnTo>
                    <a:pt x="3043857" y="1317007"/>
                  </a:lnTo>
                </a:path>
                <a:path w="4931410" h="5567680">
                  <a:moveTo>
                    <a:pt x="3034202" y="1988086"/>
                  </a:moveTo>
                  <a:lnTo>
                    <a:pt x="3034202" y="2109579"/>
                  </a:lnTo>
                  <a:lnTo>
                    <a:pt x="3036339" y="2119784"/>
                  </a:lnTo>
                  <a:lnTo>
                    <a:pt x="3042023" y="2128126"/>
                  </a:lnTo>
                  <a:lnTo>
                    <a:pt x="3050422" y="2133754"/>
                  </a:lnTo>
                  <a:lnTo>
                    <a:pt x="3060704" y="2135819"/>
                  </a:lnTo>
                  <a:lnTo>
                    <a:pt x="3426819" y="2135819"/>
                  </a:lnTo>
                  <a:lnTo>
                    <a:pt x="3426819" y="1892382"/>
                  </a:lnTo>
                  <a:lnTo>
                    <a:pt x="3055992" y="1962044"/>
                  </a:lnTo>
                  <a:lnTo>
                    <a:pt x="3047375" y="1965234"/>
                  </a:lnTo>
                  <a:lnTo>
                    <a:pt x="3040464" y="1971040"/>
                  </a:lnTo>
                  <a:lnTo>
                    <a:pt x="3035870" y="1978859"/>
                  </a:lnTo>
                  <a:lnTo>
                    <a:pt x="3034202" y="1988086"/>
                  </a:lnTo>
                </a:path>
                <a:path w="4931410" h="5567680">
                  <a:moveTo>
                    <a:pt x="3034202" y="1667844"/>
                  </a:moveTo>
                  <a:lnTo>
                    <a:pt x="3034202" y="1791526"/>
                  </a:lnTo>
                  <a:lnTo>
                    <a:pt x="3036291" y="1801799"/>
                  </a:lnTo>
                  <a:lnTo>
                    <a:pt x="3041980" y="1810179"/>
                  </a:lnTo>
                  <a:lnTo>
                    <a:pt x="3050405" y="1815823"/>
                  </a:lnTo>
                  <a:lnTo>
                    <a:pt x="3060704" y="1817892"/>
                  </a:lnTo>
                  <a:lnTo>
                    <a:pt x="3064359" y="1817892"/>
                  </a:lnTo>
                  <a:lnTo>
                    <a:pt x="3067887" y="1817138"/>
                  </a:lnTo>
                  <a:lnTo>
                    <a:pt x="3071102" y="1815745"/>
                  </a:lnTo>
                  <a:lnTo>
                    <a:pt x="3426819" y="1694115"/>
                  </a:lnTo>
                  <a:lnTo>
                    <a:pt x="3426819" y="1441872"/>
                  </a:lnTo>
                  <a:lnTo>
                    <a:pt x="3048139" y="1644599"/>
                  </a:lnTo>
                  <a:lnTo>
                    <a:pt x="3042436" y="1648665"/>
                  </a:lnTo>
                  <a:lnTo>
                    <a:pt x="3038037" y="1654089"/>
                  </a:lnTo>
                  <a:lnTo>
                    <a:pt x="3035205" y="1660579"/>
                  </a:lnTo>
                  <a:lnTo>
                    <a:pt x="3034202" y="1667844"/>
                  </a:lnTo>
                </a:path>
                <a:path w="4931410" h="5567680">
                  <a:moveTo>
                    <a:pt x="2047332" y="171209"/>
                  </a:moveTo>
                  <a:lnTo>
                    <a:pt x="2996528" y="243448"/>
                  </a:lnTo>
                  <a:lnTo>
                    <a:pt x="2996528" y="0"/>
                  </a:lnTo>
                  <a:lnTo>
                    <a:pt x="2048075" y="0"/>
                  </a:lnTo>
                  <a:lnTo>
                    <a:pt x="2037811" y="2086"/>
                  </a:lnTo>
                  <a:lnTo>
                    <a:pt x="2029431" y="7769"/>
                  </a:lnTo>
                  <a:lnTo>
                    <a:pt x="2023781" y="16185"/>
                  </a:lnTo>
                  <a:lnTo>
                    <a:pt x="2021710" y="26470"/>
                  </a:lnTo>
                  <a:lnTo>
                    <a:pt x="2021710" y="144948"/>
                  </a:lnTo>
                  <a:lnTo>
                    <a:pt x="2023708" y="155062"/>
                  </a:lnTo>
                  <a:lnTo>
                    <a:pt x="2029173" y="163340"/>
                  </a:lnTo>
                  <a:lnTo>
                    <a:pt x="2037312" y="168987"/>
                  </a:lnTo>
                  <a:lnTo>
                    <a:pt x="2047332" y="171209"/>
                  </a:lnTo>
                </a:path>
                <a:path w="4931410" h="5567680">
                  <a:moveTo>
                    <a:pt x="2042515" y="487901"/>
                  </a:moveTo>
                  <a:lnTo>
                    <a:pt x="2996528" y="693947"/>
                  </a:lnTo>
                  <a:lnTo>
                    <a:pt x="2996528" y="441703"/>
                  </a:lnTo>
                  <a:lnTo>
                    <a:pt x="2050756" y="312021"/>
                  </a:lnTo>
                  <a:lnTo>
                    <a:pt x="2049897" y="311917"/>
                  </a:lnTo>
                  <a:lnTo>
                    <a:pt x="2048934" y="311917"/>
                  </a:lnTo>
                  <a:lnTo>
                    <a:pt x="2048075" y="311917"/>
                  </a:lnTo>
                  <a:lnTo>
                    <a:pt x="2037811" y="313988"/>
                  </a:lnTo>
                  <a:lnTo>
                    <a:pt x="2029431" y="319638"/>
                  </a:lnTo>
                  <a:lnTo>
                    <a:pt x="2023781" y="328018"/>
                  </a:lnTo>
                  <a:lnTo>
                    <a:pt x="2021710" y="338282"/>
                  </a:lnTo>
                  <a:lnTo>
                    <a:pt x="2021710" y="462059"/>
                  </a:lnTo>
                  <a:lnTo>
                    <a:pt x="2023286" y="471072"/>
                  </a:lnTo>
                  <a:lnTo>
                    <a:pt x="2027648" y="478761"/>
                  </a:lnTo>
                  <a:lnTo>
                    <a:pt x="2034242" y="484560"/>
                  </a:lnTo>
                  <a:lnTo>
                    <a:pt x="2042515" y="487901"/>
                  </a:lnTo>
                </a:path>
                <a:path w="4931410" h="5567680">
                  <a:moveTo>
                    <a:pt x="2021710" y="791211"/>
                  </a:moveTo>
                  <a:lnTo>
                    <a:pt x="2996528" y="1162980"/>
                  </a:lnTo>
                  <a:lnTo>
                    <a:pt x="2996528" y="892800"/>
                  </a:lnTo>
                  <a:lnTo>
                    <a:pt x="2055468" y="630839"/>
                  </a:lnTo>
                  <a:lnTo>
                    <a:pt x="2053112" y="630179"/>
                  </a:lnTo>
                  <a:lnTo>
                    <a:pt x="2050651" y="629802"/>
                  </a:lnTo>
                  <a:lnTo>
                    <a:pt x="2048075" y="629802"/>
                  </a:lnTo>
                  <a:lnTo>
                    <a:pt x="2037827" y="631863"/>
                  </a:lnTo>
                  <a:lnTo>
                    <a:pt x="2029474" y="637487"/>
                  </a:lnTo>
                  <a:lnTo>
                    <a:pt x="2023830" y="645833"/>
                  </a:lnTo>
                  <a:lnTo>
                    <a:pt x="2021710" y="656063"/>
                  </a:lnTo>
                  <a:lnTo>
                    <a:pt x="2021710" y="791211"/>
                  </a:lnTo>
                </a:path>
                <a:path w="4931410" h="5567680">
                  <a:moveTo>
                    <a:pt x="3379490" y="818812"/>
                  </a:moveTo>
                  <a:lnTo>
                    <a:pt x="3385385" y="813943"/>
                  </a:lnTo>
                  <a:lnTo>
                    <a:pt x="3389145" y="806593"/>
                  </a:lnTo>
                  <a:lnTo>
                    <a:pt x="3389145" y="798394"/>
                  </a:lnTo>
                  <a:lnTo>
                    <a:pt x="3389145" y="671120"/>
                  </a:lnTo>
                  <a:lnTo>
                    <a:pt x="3387056" y="660852"/>
                  </a:lnTo>
                  <a:lnTo>
                    <a:pt x="3381367" y="652472"/>
                  </a:lnTo>
                  <a:lnTo>
                    <a:pt x="3372941" y="646825"/>
                  </a:lnTo>
                  <a:lnTo>
                    <a:pt x="3362643" y="644755"/>
                  </a:lnTo>
                  <a:lnTo>
                    <a:pt x="3356852" y="644755"/>
                  </a:lnTo>
                  <a:lnTo>
                    <a:pt x="3351606" y="646577"/>
                  </a:lnTo>
                  <a:lnTo>
                    <a:pt x="3347104" y="649854"/>
                  </a:lnTo>
                  <a:lnTo>
                    <a:pt x="2996528" y="892800"/>
                  </a:lnTo>
                  <a:lnTo>
                    <a:pt x="2996528" y="1162980"/>
                  </a:lnTo>
                  <a:lnTo>
                    <a:pt x="3379490" y="818812"/>
                  </a:lnTo>
                </a:path>
                <a:path w="4931410" h="5567680">
                  <a:moveTo>
                    <a:pt x="3389145" y="147733"/>
                  </a:moveTo>
                  <a:lnTo>
                    <a:pt x="3389145" y="26240"/>
                  </a:lnTo>
                  <a:lnTo>
                    <a:pt x="3387008" y="16035"/>
                  </a:lnTo>
                  <a:lnTo>
                    <a:pt x="3381324" y="7693"/>
                  </a:lnTo>
                  <a:lnTo>
                    <a:pt x="3372925" y="2065"/>
                  </a:lnTo>
                  <a:lnTo>
                    <a:pt x="3362643" y="0"/>
                  </a:lnTo>
                  <a:lnTo>
                    <a:pt x="2996528" y="0"/>
                  </a:lnTo>
                  <a:lnTo>
                    <a:pt x="2996528" y="243448"/>
                  </a:lnTo>
                  <a:lnTo>
                    <a:pt x="3367355" y="173774"/>
                  </a:lnTo>
                  <a:lnTo>
                    <a:pt x="3375972" y="170584"/>
                  </a:lnTo>
                  <a:lnTo>
                    <a:pt x="3382883" y="164779"/>
                  </a:lnTo>
                  <a:lnTo>
                    <a:pt x="3387477" y="156960"/>
                  </a:lnTo>
                  <a:lnTo>
                    <a:pt x="3389145" y="147733"/>
                  </a:lnTo>
                </a:path>
                <a:path w="4931410" h="5567680">
                  <a:moveTo>
                    <a:pt x="3389145" y="467975"/>
                  </a:moveTo>
                  <a:lnTo>
                    <a:pt x="3389145" y="344293"/>
                  </a:lnTo>
                  <a:lnTo>
                    <a:pt x="3387056" y="334020"/>
                  </a:lnTo>
                  <a:lnTo>
                    <a:pt x="3381367" y="325640"/>
                  </a:lnTo>
                  <a:lnTo>
                    <a:pt x="3372941" y="319995"/>
                  </a:lnTo>
                  <a:lnTo>
                    <a:pt x="3362643" y="317927"/>
                  </a:lnTo>
                  <a:lnTo>
                    <a:pt x="3358988" y="317927"/>
                  </a:lnTo>
                  <a:lnTo>
                    <a:pt x="3355460" y="318681"/>
                  </a:lnTo>
                  <a:lnTo>
                    <a:pt x="3352245" y="320074"/>
                  </a:lnTo>
                  <a:lnTo>
                    <a:pt x="2996528" y="441703"/>
                  </a:lnTo>
                  <a:lnTo>
                    <a:pt x="2996528" y="693947"/>
                  </a:lnTo>
                  <a:lnTo>
                    <a:pt x="3375208" y="491220"/>
                  </a:lnTo>
                  <a:lnTo>
                    <a:pt x="3380910" y="487154"/>
                  </a:lnTo>
                  <a:lnTo>
                    <a:pt x="3385310" y="481730"/>
                  </a:lnTo>
                  <a:lnTo>
                    <a:pt x="3388142" y="475239"/>
                  </a:lnTo>
                  <a:lnTo>
                    <a:pt x="3389145" y="467975"/>
                  </a:lnTo>
                </a:path>
                <a:path w="4931410" h="5567680">
                  <a:moveTo>
                    <a:pt x="4930917" y="986486"/>
                  </a:moveTo>
                  <a:lnTo>
                    <a:pt x="4563151" y="1317007"/>
                  </a:lnTo>
                  <a:lnTo>
                    <a:pt x="4557256" y="1321875"/>
                  </a:lnTo>
                  <a:lnTo>
                    <a:pt x="4553497" y="1329226"/>
                  </a:lnTo>
                  <a:lnTo>
                    <a:pt x="4553497" y="1337425"/>
                  </a:lnTo>
                  <a:lnTo>
                    <a:pt x="4553497" y="1464698"/>
                  </a:lnTo>
                  <a:lnTo>
                    <a:pt x="4555583" y="1474963"/>
                  </a:lnTo>
                  <a:lnTo>
                    <a:pt x="4561270" y="1483343"/>
                  </a:lnTo>
                  <a:lnTo>
                    <a:pt x="4569695" y="1488993"/>
                  </a:lnTo>
                  <a:lnTo>
                    <a:pt x="4579998" y="1491064"/>
                  </a:lnTo>
                  <a:lnTo>
                    <a:pt x="4585778" y="1491064"/>
                  </a:lnTo>
                  <a:lnTo>
                    <a:pt x="4591035" y="1489242"/>
                  </a:lnTo>
                  <a:lnTo>
                    <a:pt x="4595537" y="1485965"/>
                  </a:lnTo>
                  <a:lnTo>
                    <a:pt x="4930917" y="1253543"/>
                  </a:lnTo>
                </a:path>
                <a:path w="4931410" h="5567680">
                  <a:moveTo>
                    <a:pt x="4930917" y="1895234"/>
                  </a:moveTo>
                  <a:lnTo>
                    <a:pt x="4575276" y="1962044"/>
                  </a:lnTo>
                  <a:lnTo>
                    <a:pt x="4553497" y="1988086"/>
                  </a:lnTo>
                  <a:lnTo>
                    <a:pt x="4553497" y="2109579"/>
                  </a:lnTo>
                  <a:lnTo>
                    <a:pt x="4555627" y="2119784"/>
                  </a:lnTo>
                  <a:lnTo>
                    <a:pt x="4561309" y="2128126"/>
                  </a:lnTo>
                  <a:lnTo>
                    <a:pt x="4569710" y="2133754"/>
                  </a:lnTo>
                  <a:lnTo>
                    <a:pt x="4579998" y="2135819"/>
                  </a:lnTo>
                  <a:lnTo>
                    <a:pt x="4930917" y="2135819"/>
                  </a:lnTo>
                </a:path>
                <a:path w="4931410" h="5567680">
                  <a:moveTo>
                    <a:pt x="4930917" y="1450001"/>
                  </a:moveTo>
                  <a:lnTo>
                    <a:pt x="4567423" y="1644599"/>
                  </a:lnTo>
                  <a:lnTo>
                    <a:pt x="4553497" y="1667844"/>
                  </a:lnTo>
                  <a:lnTo>
                    <a:pt x="4553497" y="1791526"/>
                  </a:lnTo>
                  <a:lnTo>
                    <a:pt x="4555583" y="1801799"/>
                  </a:lnTo>
                  <a:lnTo>
                    <a:pt x="4561270" y="1810179"/>
                  </a:lnTo>
                  <a:lnTo>
                    <a:pt x="4569695" y="1815823"/>
                  </a:lnTo>
                  <a:lnTo>
                    <a:pt x="4579998" y="1817892"/>
                  </a:lnTo>
                  <a:lnTo>
                    <a:pt x="4583642" y="1817892"/>
                  </a:lnTo>
                  <a:lnTo>
                    <a:pt x="4587171" y="1817138"/>
                  </a:lnTo>
                  <a:lnTo>
                    <a:pt x="4590396" y="1815745"/>
                  </a:lnTo>
                  <a:lnTo>
                    <a:pt x="4930917" y="1699308"/>
                  </a:lnTo>
                </a:path>
                <a:path w="4931410" h="5567680">
                  <a:moveTo>
                    <a:pt x="3566616" y="171209"/>
                  </a:moveTo>
                  <a:lnTo>
                    <a:pt x="4515822" y="243448"/>
                  </a:lnTo>
                  <a:lnTo>
                    <a:pt x="4515822" y="0"/>
                  </a:lnTo>
                  <a:lnTo>
                    <a:pt x="3567369" y="0"/>
                  </a:lnTo>
                  <a:lnTo>
                    <a:pt x="3557101" y="2086"/>
                  </a:lnTo>
                  <a:lnTo>
                    <a:pt x="3548721" y="7769"/>
                  </a:lnTo>
                  <a:lnTo>
                    <a:pt x="3543074" y="16185"/>
                  </a:lnTo>
                  <a:lnTo>
                    <a:pt x="3541004" y="26470"/>
                  </a:lnTo>
                  <a:lnTo>
                    <a:pt x="3541004" y="144948"/>
                  </a:lnTo>
                  <a:lnTo>
                    <a:pt x="3543002" y="155062"/>
                  </a:lnTo>
                  <a:lnTo>
                    <a:pt x="3548466" y="163340"/>
                  </a:lnTo>
                  <a:lnTo>
                    <a:pt x="3556602" y="168987"/>
                  </a:lnTo>
                  <a:lnTo>
                    <a:pt x="3566616" y="171209"/>
                  </a:lnTo>
                </a:path>
                <a:path w="4931410" h="5567680">
                  <a:moveTo>
                    <a:pt x="3561799" y="487901"/>
                  </a:moveTo>
                  <a:lnTo>
                    <a:pt x="4515822" y="693947"/>
                  </a:lnTo>
                  <a:lnTo>
                    <a:pt x="4515822" y="441703"/>
                  </a:lnTo>
                  <a:lnTo>
                    <a:pt x="3570050" y="312021"/>
                  </a:lnTo>
                  <a:lnTo>
                    <a:pt x="3569191" y="311917"/>
                  </a:lnTo>
                  <a:lnTo>
                    <a:pt x="3568228" y="311917"/>
                  </a:lnTo>
                  <a:lnTo>
                    <a:pt x="3567369" y="311917"/>
                  </a:lnTo>
                  <a:lnTo>
                    <a:pt x="3557101" y="313988"/>
                  </a:lnTo>
                  <a:lnTo>
                    <a:pt x="3548721" y="319638"/>
                  </a:lnTo>
                  <a:lnTo>
                    <a:pt x="3543074" y="328018"/>
                  </a:lnTo>
                  <a:lnTo>
                    <a:pt x="3541004" y="338282"/>
                  </a:lnTo>
                  <a:lnTo>
                    <a:pt x="3541004" y="462059"/>
                  </a:lnTo>
                  <a:lnTo>
                    <a:pt x="3542580" y="471072"/>
                  </a:lnTo>
                  <a:lnTo>
                    <a:pt x="3546941" y="478761"/>
                  </a:lnTo>
                  <a:lnTo>
                    <a:pt x="3553532" y="484560"/>
                  </a:lnTo>
                  <a:lnTo>
                    <a:pt x="3561799" y="487901"/>
                  </a:lnTo>
                </a:path>
                <a:path w="4931410" h="5567680">
                  <a:moveTo>
                    <a:pt x="3541004" y="791211"/>
                  </a:moveTo>
                  <a:lnTo>
                    <a:pt x="4515822" y="1162980"/>
                  </a:lnTo>
                  <a:lnTo>
                    <a:pt x="4515822" y="892800"/>
                  </a:lnTo>
                  <a:lnTo>
                    <a:pt x="3574762" y="630839"/>
                  </a:lnTo>
                  <a:lnTo>
                    <a:pt x="3572406" y="630179"/>
                  </a:lnTo>
                  <a:lnTo>
                    <a:pt x="3569945" y="629802"/>
                  </a:lnTo>
                  <a:lnTo>
                    <a:pt x="3567369" y="629802"/>
                  </a:lnTo>
                  <a:lnTo>
                    <a:pt x="3557116" y="631863"/>
                  </a:lnTo>
                  <a:lnTo>
                    <a:pt x="3548760" y="637487"/>
                  </a:lnTo>
                  <a:lnTo>
                    <a:pt x="3543118" y="645833"/>
                  </a:lnTo>
                  <a:lnTo>
                    <a:pt x="3541004" y="656063"/>
                  </a:lnTo>
                  <a:lnTo>
                    <a:pt x="3541004" y="791211"/>
                  </a:lnTo>
                </a:path>
                <a:path w="4931410" h="5567680">
                  <a:moveTo>
                    <a:pt x="4898774" y="818812"/>
                  </a:moveTo>
                  <a:lnTo>
                    <a:pt x="4904680" y="813943"/>
                  </a:lnTo>
                  <a:lnTo>
                    <a:pt x="4908428" y="806593"/>
                  </a:lnTo>
                  <a:lnTo>
                    <a:pt x="4908428" y="798394"/>
                  </a:lnTo>
                  <a:lnTo>
                    <a:pt x="4908428" y="671120"/>
                  </a:lnTo>
                  <a:lnTo>
                    <a:pt x="4906341" y="660852"/>
                  </a:lnTo>
                  <a:lnTo>
                    <a:pt x="4900656" y="652472"/>
                  </a:lnTo>
                  <a:lnTo>
                    <a:pt x="4892234" y="646825"/>
                  </a:lnTo>
                  <a:lnTo>
                    <a:pt x="4881937" y="644755"/>
                  </a:lnTo>
                  <a:lnTo>
                    <a:pt x="4876146" y="644755"/>
                  </a:lnTo>
                  <a:lnTo>
                    <a:pt x="4870900" y="646577"/>
                  </a:lnTo>
                  <a:lnTo>
                    <a:pt x="4866398" y="649854"/>
                  </a:lnTo>
                  <a:lnTo>
                    <a:pt x="4515822" y="892800"/>
                  </a:lnTo>
                  <a:lnTo>
                    <a:pt x="4515822" y="1162980"/>
                  </a:lnTo>
                  <a:lnTo>
                    <a:pt x="4898774" y="818812"/>
                  </a:lnTo>
                </a:path>
                <a:path w="4931410" h="5567680">
                  <a:moveTo>
                    <a:pt x="4908428" y="147733"/>
                  </a:moveTo>
                  <a:lnTo>
                    <a:pt x="4908428" y="26240"/>
                  </a:lnTo>
                  <a:lnTo>
                    <a:pt x="4906297" y="16035"/>
                  </a:lnTo>
                  <a:lnTo>
                    <a:pt x="4900617" y="7693"/>
                  </a:lnTo>
                  <a:lnTo>
                    <a:pt x="4892219" y="2065"/>
                  </a:lnTo>
                  <a:lnTo>
                    <a:pt x="4881937" y="0"/>
                  </a:lnTo>
                  <a:lnTo>
                    <a:pt x="4515822" y="0"/>
                  </a:lnTo>
                  <a:lnTo>
                    <a:pt x="4515822" y="243448"/>
                  </a:lnTo>
                  <a:lnTo>
                    <a:pt x="4886649" y="173774"/>
                  </a:lnTo>
                  <a:lnTo>
                    <a:pt x="4895264" y="170584"/>
                  </a:lnTo>
                  <a:lnTo>
                    <a:pt x="4902172" y="164779"/>
                  </a:lnTo>
                  <a:lnTo>
                    <a:pt x="4906763" y="156960"/>
                  </a:lnTo>
                  <a:lnTo>
                    <a:pt x="4908428" y="147733"/>
                  </a:lnTo>
                </a:path>
                <a:path w="4931410" h="5567680">
                  <a:moveTo>
                    <a:pt x="4908428" y="467975"/>
                  </a:moveTo>
                  <a:lnTo>
                    <a:pt x="4908428" y="344293"/>
                  </a:lnTo>
                  <a:lnTo>
                    <a:pt x="4906341" y="334020"/>
                  </a:lnTo>
                  <a:lnTo>
                    <a:pt x="4900656" y="325640"/>
                  </a:lnTo>
                  <a:lnTo>
                    <a:pt x="4892234" y="319995"/>
                  </a:lnTo>
                  <a:lnTo>
                    <a:pt x="4881937" y="317927"/>
                  </a:lnTo>
                  <a:lnTo>
                    <a:pt x="4878282" y="317927"/>
                  </a:lnTo>
                  <a:lnTo>
                    <a:pt x="4874754" y="318681"/>
                  </a:lnTo>
                  <a:lnTo>
                    <a:pt x="4871529" y="320074"/>
                  </a:lnTo>
                  <a:lnTo>
                    <a:pt x="4515822" y="441703"/>
                  </a:lnTo>
                  <a:lnTo>
                    <a:pt x="4515822" y="693947"/>
                  </a:lnTo>
                  <a:lnTo>
                    <a:pt x="4894502" y="491220"/>
                  </a:lnTo>
                  <a:lnTo>
                    <a:pt x="4900203" y="487154"/>
                  </a:lnTo>
                  <a:lnTo>
                    <a:pt x="4904598" y="481730"/>
                  </a:lnTo>
                  <a:lnTo>
                    <a:pt x="4907427" y="475239"/>
                  </a:lnTo>
                  <a:lnTo>
                    <a:pt x="4908428" y="467975"/>
                  </a:lnTo>
                </a:path>
                <a:path w="4931410" h="5567680">
                  <a:moveTo>
                    <a:pt x="4376015" y="4273670"/>
                  </a:moveTo>
                  <a:lnTo>
                    <a:pt x="3426819" y="4201432"/>
                  </a:lnTo>
                  <a:lnTo>
                    <a:pt x="3426819" y="4444880"/>
                  </a:lnTo>
                  <a:lnTo>
                    <a:pt x="4375272" y="4444880"/>
                  </a:lnTo>
                  <a:lnTo>
                    <a:pt x="4385536" y="4442794"/>
                  </a:lnTo>
                  <a:lnTo>
                    <a:pt x="4393916" y="4437110"/>
                  </a:lnTo>
                  <a:lnTo>
                    <a:pt x="4399566" y="4428694"/>
                  </a:lnTo>
                  <a:lnTo>
                    <a:pt x="4401637" y="4418409"/>
                  </a:lnTo>
                  <a:lnTo>
                    <a:pt x="4401637" y="4299942"/>
                  </a:lnTo>
                  <a:lnTo>
                    <a:pt x="4399639" y="4289818"/>
                  </a:lnTo>
                  <a:lnTo>
                    <a:pt x="4394174" y="4281537"/>
                  </a:lnTo>
                  <a:lnTo>
                    <a:pt x="4386035" y="4275891"/>
                  </a:lnTo>
                  <a:lnTo>
                    <a:pt x="4376015" y="4273670"/>
                  </a:lnTo>
                </a:path>
                <a:path w="4931410" h="5567680">
                  <a:moveTo>
                    <a:pt x="4380832" y="3956978"/>
                  </a:moveTo>
                  <a:lnTo>
                    <a:pt x="3426819" y="3750932"/>
                  </a:lnTo>
                  <a:lnTo>
                    <a:pt x="3426819" y="4003166"/>
                  </a:lnTo>
                  <a:lnTo>
                    <a:pt x="4372591" y="4132858"/>
                  </a:lnTo>
                  <a:lnTo>
                    <a:pt x="4373450" y="4132952"/>
                  </a:lnTo>
                  <a:lnTo>
                    <a:pt x="4374413" y="4132952"/>
                  </a:lnTo>
                  <a:lnTo>
                    <a:pt x="4375272" y="4132952"/>
                  </a:lnTo>
                  <a:lnTo>
                    <a:pt x="4385536" y="4130882"/>
                  </a:lnTo>
                  <a:lnTo>
                    <a:pt x="4393916" y="4125235"/>
                  </a:lnTo>
                  <a:lnTo>
                    <a:pt x="4399566" y="4116855"/>
                  </a:lnTo>
                  <a:lnTo>
                    <a:pt x="4401637" y="4106587"/>
                  </a:lnTo>
                  <a:lnTo>
                    <a:pt x="4401637" y="3982810"/>
                  </a:lnTo>
                  <a:lnTo>
                    <a:pt x="4400061" y="3973798"/>
                  </a:lnTo>
                  <a:lnTo>
                    <a:pt x="4395699" y="3966113"/>
                  </a:lnTo>
                  <a:lnTo>
                    <a:pt x="4389105" y="3960318"/>
                  </a:lnTo>
                  <a:lnTo>
                    <a:pt x="4380832" y="3956978"/>
                  </a:lnTo>
                </a:path>
                <a:path w="4931410" h="5567680">
                  <a:moveTo>
                    <a:pt x="4401637" y="3653658"/>
                  </a:moveTo>
                  <a:lnTo>
                    <a:pt x="3426819" y="3281889"/>
                  </a:lnTo>
                  <a:lnTo>
                    <a:pt x="3426819" y="3552069"/>
                  </a:lnTo>
                  <a:lnTo>
                    <a:pt x="4367879" y="3814040"/>
                  </a:lnTo>
                  <a:lnTo>
                    <a:pt x="4370235" y="3814690"/>
                  </a:lnTo>
                  <a:lnTo>
                    <a:pt x="4372685" y="3815077"/>
                  </a:lnTo>
                  <a:lnTo>
                    <a:pt x="4375272" y="3815077"/>
                  </a:lnTo>
                  <a:lnTo>
                    <a:pt x="4385520" y="3813016"/>
                  </a:lnTo>
                  <a:lnTo>
                    <a:pt x="4393873" y="3807393"/>
                  </a:lnTo>
                  <a:lnTo>
                    <a:pt x="4399517" y="3799046"/>
                  </a:lnTo>
                  <a:lnTo>
                    <a:pt x="4401637" y="3788816"/>
                  </a:lnTo>
                  <a:lnTo>
                    <a:pt x="4401637" y="3653658"/>
                  </a:lnTo>
                </a:path>
                <a:path w="4931410" h="5567680">
                  <a:moveTo>
                    <a:pt x="3043857" y="3626057"/>
                  </a:moveTo>
                  <a:lnTo>
                    <a:pt x="3037961" y="3630936"/>
                  </a:lnTo>
                  <a:lnTo>
                    <a:pt x="3034202" y="3638287"/>
                  </a:lnTo>
                  <a:lnTo>
                    <a:pt x="3034202" y="3646475"/>
                  </a:lnTo>
                  <a:lnTo>
                    <a:pt x="3034202" y="3773759"/>
                  </a:lnTo>
                  <a:lnTo>
                    <a:pt x="3036291" y="3784023"/>
                  </a:lnTo>
                  <a:lnTo>
                    <a:pt x="3041980" y="3792404"/>
                  </a:lnTo>
                  <a:lnTo>
                    <a:pt x="3050405" y="3798053"/>
                  </a:lnTo>
                  <a:lnTo>
                    <a:pt x="3060704" y="3800125"/>
                  </a:lnTo>
                  <a:lnTo>
                    <a:pt x="3066495" y="3800125"/>
                  </a:lnTo>
                  <a:lnTo>
                    <a:pt x="3071741" y="3798303"/>
                  </a:lnTo>
                  <a:lnTo>
                    <a:pt x="3076243" y="3795025"/>
                  </a:lnTo>
                  <a:lnTo>
                    <a:pt x="3426819" y="3552069"/>
                  </a:lnTo>
                  <a:lnTo>
                    <a:pt x="3426819" y="3281889"/>
                  </a:lnTo>
                  <a:lnTo>
                    <a:pt x="3043857" y="3626057"/>
                  </a:lnTo>
                </a:path>
                <a:path w="4931410" h="5567680">
                  <a:moveTo>
                    <a:pt x="3034202" y="4297146"/>
                  </a:moveTo>
                  <a:lnTo>
                    <a:pt x="3034202" y="4418640"/>
                  </a:lnTo>
                  <a:lnTo>
                    <a:pt x="3036339" y="4428840"/>
                  </a:lnTo>
                  <a:lnTo>
                    <a:pt x="3042023" y="4437182"/>
                  </a:lnTo>
                  <a:lnTo>
                    <a:pt x="3050422" y="4442813"/>
                  </a:lnTo>
                  <a:lnTo>
                    <a:pt x="3060704" y="4444880"/>
                  </a:lnTo>
                  <a:lnTo>
                    <a:pt x="3426819" y="4444880"/>
                  </a:lnTo>
                  <a:lnTo>
                    <a:pt x="3426819" y="4201432"/>
                  </a:lnTo>
                  <a:lnTo>
                    <a:pt x="3055992" y="4271105"/>
                  </a:lnTo>
                  <a:lnTo>
                    <a:pt x="3047375" y="4274295"/>
                  </a:lnTo>
                  <a:lnTo>
                    <a:pt x="3040464" y="4280101"/>
                  </a:lnTo>
                  <a:lnTo>
                    <a:pt x="3035870" y="4287919"/>
                  </a:lnTo>
                  <a:lnTo>
                    <a:pt x="3034202" y="4297146"/>
                  </a:lnTo>
                </a:path>
                <a:path w="4931410" h="5567680">
                  <a:moveTo>
                    <a:pt x="3034202" y="3976905"/>
                  </a:moveTo>
                  <a:lnTo>
                    <a:pt x="3034202" y="4100587"/>
                  </a:lnTo>
                  <a:lnTo>
                    <a:pt x="3036291" y="4110860"/>
                  </a:lnTo>
                  <a:lnTo>
                    <a:pt x="3041980" y="4119239"/>
                  </a:lnTo>
                  <a:lnTo>
                    <a:pt x="3050405" y="4124884"/>
                  </a:lnTo>
                  <a:lnTo>
                    <a:pt x="3060704" y="4126952"/>
                  </a:lnTo>
                  <a:lnTo>
                    <a:pt x="3064359" y="4126952"/>
                  </a:lnTo>
                  <a:lnTo>
                    <a:pt x="3067887" y="4126198"/>
                  </a:lnTo>
                  <a:lnTo>
                    <a:pt x="3071102" y="4124806"/>
                  </a:lnTo>
                  <a:lnTo>
                    <a:pt x="3426819" y="4003166"/>
                  </a:lnTo>
                  <a:lnTo>
                    <a:pt x="3426819" y="3750932"/>
                  </a:lnTo>
                  <a:lnTo>
                    <a:pt x="3048139" y="3953649"/>
                  </a:lnTo>
                  <a:lnTo>
                    <a:pt x="3042436" y="3957720"/>
                  </a:lnTo>
                  <a:lnTo>
                    <a:pt x="3038037" y="3963145"/>
                  </a:lnTo>
                  <a:lnTo>
                    <a:pt x="3035205" y="3969635"/>
                  </a:lnTo>
                  <a:lnTo>
                    <a:pt x="3034202" y="3976905"/>
                  </a:lnTo>
                </a:path>
                <a:path w="4931410" h="5567680">
                  <a:moveTo>
                    <a:pt x="2047332" y="2480259"/>
                  </a:moveTo>
                  <a:lnTo>
                    <a:pt x="2996528" y="2552498"/>
                  </a:lnTo>
                  <a:lnTo>
                    <a:pt x="2996528" y="2309050"/>
                  </a:lnTo>
                  <a:lnTo>
                    <a:pt x="2048075" y="2309050"/>
                  </a:lnTo>
                  <a:lnTo>
                    <a:pt x="2037811" y="2311137"/>
                  </a:lnTo>
                  <a:lnTo>
                    <a:pt x="2029431" y="2316823"/>
                  </a:lnTo>
                  <a:lnTo>
                    <a:pt x="2023781" y="2325239"/>
                  </a:lnTo>
                  <a:lnTo>
                    <a:pt x="2021710" y="2335520"/>
                  </a:lnTo>
                  <a:lnTo>
                    <a:pt x="2021710" y="2453998"/>
                  </a:lnTo>
                  <a:lnTo>
                    <a:pt x="2023708" y="2464116"/>
                  </a:lnTo>
                  <a:lnTo>
                    <a:pt x="2029173" y="2472394"/>
                  </a:lnTo>
                  <a:lnTo>
                    <a:pt x="2037312" y="2478039"/>
                  </a:lnTo>
                  <a:lnTo>
                    <a:pt x="2047332" y="2480259"/>
                  </a:lnTo>
                </a:path>
                <a:path w="4931410" h="5567680">
                  <a:moveTo>
                    <a:pt x="2042515" y="2796961"/>
                  </a:moveTo>
                  <a:lnTo>
                    <a:pt x="2996528" y="3003008"/>
                  </a:lnTo>
                  <a:lnTo>
                    <a:pt x="2996528" y="2750764"/>
                  </a:lnTo>
                  <a:lnTo>
                    <a:pt x="2050756" y="2621082"/>
                  </a:lnTo>
                  <a:lnTo>
                    <a:pt x="2049897" y="2620977"/>
                  </a:lnTo>
                  <a:lnTo>
                    <a:pt x="2048934" y="2620977"/>
                  </a:lnTo>
                  <a:lnTo>
                    <a:pt x="2048075" y="2620977"/>
                  </a:lnTo>
                  <a:lnTo>
                    <a:pt x="2037811" y="2623047"/>
                  </a:lnTo>
                  <a:lnTo>
                    <a:pt x="2029431" y="2628694"/>
                  </a:lnTo>
                  <a:lnTo>
                    <a:pt x="2023781" y="2637074"/>
                  </a:lnTo>
                  <a:lnTo>
                    <a:pt x="2021710" y="2647343"/>
                  </a:lnTo>
                  <a:lnTo>
                    <a:pt x="2021710" y="2771119"/>
                  </a:lnTo>
                  <a:lnTo>
                    <a:pt x="2023286" y="2780133"/>
                  </a:lnTo>
                  <a:lnTo>
                    <a:pt x="2027648" y="2787822"/>
                  </a:lnTo>
                  <a:lnTo>
                    <a:pt x="2034242" y="2793620"/>
                  </a:lnTo>
                  <a:lnTo>
                    <a:pt x="2042515" y="2796961"/>
                  </a:lnTo>
                </a:path>
                <a:path w="4931410" h="5567680">
                  <a:moveTo>
                    <a:pt x="2021710" y="3100272"/>
                  </a:moveTo>
                  <a:lnTo>
                    <a:pt x="2996528" y="3472040"/>
                  </a:lnTo>
                  <a:lnTo>
                    <a:pt x="2996528" y="3201860"/>
                  </a:lnTo>
                  <a:lnTo>
                    <a:pt x="2055468" y="2939889"/>
                  </a:lnTo>
                  <a:lnTo>
                    <a:pt x="2053112" y="2939250"/>
                  </a:lnTo>
                  <a:lnTo>
                    <a:pt x="2050651" y="2938863"/>
                  </a:lnTo>
                  <a:lnTo>
                    <a:pt x="2048075" y="2938863"/>
                  </a:lnTo>
                  <a:lnTo>
                    <a:pt x="2037827" y="2940924"/>
                  </a:lnTo>
                  <a:lnTo>
                    <a:pt x="2029474" y="2946547"/>
                  </a:lnTo>
                  <a:lnTo>
                    <a:pt x="2023830" y="2954894"/>
                  </a:lnTo>
                  <a:lnTo>
                    <a:pt x="2021710" y="2965124"/>
                  </a:lnTo>
                  <a:lnTo>
                    <a:pt x="2021710" y="3100272"/>
                  </a:lnTo>
                </a:path>
                <a:path w="4931410" h="5567680">
                  <a:moveTo>
                    <a:pt x="3379490" y="3127873"/>
                  </a:moveTo>
                  <a:lnTo>
                    <a:pt x="3385385" y="3122993"/>
                  </a:lnTo>
                  <a:lnTo>
                    <a:pt x="3389145" y="3115653"/>
                  </a:lnTo>
                  <a:lnTo>
                    <a:pt x="3389145" y="3107455"/>
                  </a:lnTo>
                  <a:lnTo>
                    <a:pt x="3389145" y="2980181"/>
                  </a:lnTo>
                  <a:lnTo>
                    <a:pt x="3387056" y="2969917"/>
                  </a:lnTo>
                  <a:lnTo>
                    <a:pt x="3381367" y="2961536"/>
                  </a:lnTo>
                  <a:lnTo>
                    <a:pt x="3372941" y="2955887"/>
                  </a:lnTo>
                  <a:lnTo>
                    <a:pt x="3362643" y="2953815"/>
                  </a:lnTo>
                  <a:lnTo>
                    <a:pt x="3356852" y="2953815"/>
                  </a:lnTo>
                  <a:lnTo>
                    <a:pt x="3351606" y="2955627"/>
                  </a:lnTo>
                  <a:lnTo>
                    <a:pt x="3347104" y="2958915"/>
                  </a:lnTo>
                  <a:lnTo>
                    <a:pt x="2996528" y="3201860"/>
                  </a:lnTo>
                  <a:lnTo>
                    <a:pt x="2996528" y="3472040"/>
                  </a:lnTo>
                  <a:lnTo>
                    <a:pt x="3379490" y="3127873"/>
                  </a:lnTo>
                </a:path>
                <a:path w="4931410" h="5567680">
                  <a:moveTo>
                    <a:pt x="3389145" y="2456794"/>
                  </a:moveTo>
                  <a:lnTo>
                    <a:pt x="3389145" y="2335300"/>
                  </a:lnTo>
                  <a:lnTo>
                    <a:pt x="3387008" y="2325094"/>
                  </a:lnTo>
                  <a:lnTo>
                    <a:pt x="3381324" y="2316748"/>
                  </a:lnTo>
                  <a:lnTo>
                    <a:pt x="3372925" y="2311116"/>
                  </a:lnTo>
                  <a:lnTo>
                    <a:pt x="3362643" y="2309050"/>
                  </a:lnTo>
                  <a:lnTo>
                    <a:pt x="2996528" y="2309050"/>
                  </a:lnTo>
                  <a:lnTo>
                    <a:pt x="2996528" y="2552498"/>
                  </a:lnTo>
                  <a:lnTo>
                    <a:pt x="3367355" y="2482835"/>
                  </a:lnTo>
                  <a:lnTo>
                    <a:pt x="3375972" y="2479639"/>
                  </a:lnTo>
                  <a:lnTo>
                    <a:pt x="3382883" y="2473831"/>
                  </a:lnTo>
                  <a:lnTo>
                    <a:pt x="3387477" y="2466015"/>
                  </a:lnTo>
                  <a:lnTo>
                    <a:pt x="3389145" y="2456794"/>
                  </a:lnTo>
                </a:path>
                <a:path w="4931410" h="5567680">
                  <a:moveTo>
                    <a:pt x="3389145" y="2777025"/>
                  </a:moveTo>
                  <a:lnTo>
                    <a:pt x="3389145" y="2653353"/>
                  </a:lnTo>
                  <a:lnTo>
                    <a:pt x="3387056" y="2643080"/>
                  </a:lnTo>
                  <a:lnTo>
                    <a:pt x="3381367" y="2634701"/>
                  </a:lnTo>
                  <a:lnTo>
                    <a:pt x="3372941" y="2629056"/>
                  </a:lnTo>
                  <a:lnTo>
                    <a:pt x="3362643" y="2626988"/>
                  </a:lnTo>
                  <a:lnTo>
                    <a:pt x="3358988" y="2626988"/>
                  </a:lnTo>
                  <a:lnTo>
                    <a:pt x="3355460" y="2627741"/>
                  </a:lnTo>
                  <a:lnTo>
                    <a:pt x="3352245" y="2629134"/>
                  </a:lnTo>
                  <a:lnTo>
                    <a:pt x="2996528" y="2750764"/>
                  </a:lnTo>
                  <a:lnTo>
                    <a:pt x="2996528" y="3003008"/>
                  </a:lnTo>
                  <a:lnTo>
                    <a:pt x="3375208" y="2800281"/>
                  </a:lnTo>
                  <a:lnTo>
                    <a:pt x="3380910" y="2796214"/>
                  </a:lnTo>
                  <a:lnTo>
                    <a:pt x="3385310" y="2790789"/>
                  </a:lnTo>
                  <a:lnTo>
                    <a:pt x="3388142" y="2784296"/>
                  </a:lnTo>
                  <a:lnTo>
                    <a:pt x="3389145" y="2777025"/>
                  </a:lnTo>
                </a:path>
                <a:path w="4931410" h="5567680">
                  <a:moveTo>
                    <a:pt x="4930917" y="3295536"/>
                  </a:moveTo>
                  <a:lnTo>
                    <a:pt x="4563151" y="3626057"/>
                  </a:lnTo>
                  <a:lnTo>
                    <a:pt x="4557256" y="3630936"/>
                  </a:lnTo>
                  <a:lnTo>
                    <a:pt x="4553497" y="3638287"/>
                  </a:lnTo>
                  <a:lnTo>
                    <a:pt x="4553497" y="3646475"/>
                  </a:lnTo>
                  <a:lnTo>
                    <a:pt x="4553497" y="3773759"/>
                  </a:lnTo>
                  <a:lnTo>
                    <a:pt x="4555583" y="3784023"/>
                  </a:lnTo>
                  <a:lnTo>
                    <a:pt x="4561270" y="3792404"/>
                  </a:lnTo>
                  <a:lnTo>
                    <a:pt x="4569695" y="3798053"/>
                  </a:lnTo>
                  <a:lnTo>
                    <a:pt x="4579998" y="3800125"/>
                  </a:lnTo>
                  <a:lnTo>
                    <a:pt x="4585778" y="3800125"/>
                  </a:lnTo>
                  <a:lnTo>
                    <a:pt x="4591035" y="3798303"/>
                  </a:lnTo>
                  <a:lnTo>
                    <a:pt x="4595537" y="3795025"/>
                  </a:lnTo>
                  <a:lnTo>
                    <a:pt x="4930917" y="3562593"/>
                  </a:lnTo>
                </a:path>
                <a:path w="4931410" h="5567680">
                  <a:moveTo>
                    <a:pt x="4930917" y="4204285"/>
                  </a:moveTo>
                  <a:lnTo>
                    <a:pt x="4575276" y="4271105"/>
                  </a:lnTo>
                  <a:lnTo>
                    <a:pt x="4553497" y="4297146"/>
                  </a:lnTo>
                  <a:lnTo>
                    <a:pt x="4553497" y="4418640"/>
                  </a:lnTo>
                  <a:lnTo>
                    <a:pt x="4555627" y="4428840"/>
                  </a:lnTo>
                  <a:lnTo>
                    <a:pt x="4561309" y="4437182"/>
                  </a:lnTo>
                  <a:lnTo>
                    <a:pt x="4569710" y="4442813"/>
                  </a:lnTo>
                  <a:lnTo>
                    <a:pt x="4579998" y="4444880"/>
                  </a:lnTo>
                  <a:lnTo>
                    <a:pt x="4930917" y="4444880"/>
                  </a:lnTo>
                </a:path>
                <a:path w="4931410" h="5567680">
                  <a:moveTo>
                    <a:pt x="4930917" y="3759061"/>
                  </a:moveTo>
                  <a:lnTo>
                    <a:pt x="4567423" y="3953649"/>
                  </a:lnTo>
                  <a:lnTo>
                    <a:pt x="4553497" y="3976905"/>
                  </a:lnTo>
                  <a:lnTo>
                    <a:pt x="4553497" y="4100587"/>
                  </a:lnTo>
                  <a:lnTo>
                    <a:pt x="4555583" y="4110860"/>
                  </a:lnTo>
                  <a:lnTo>
                    <a:pt x="4561270" y="4119239"/>
                  </a:lnTo>
                  <a:lnTo>
                    <a:pt x="4569695" y="4124884"/>
                  </a:lnTo>
                  <a:lnTo>
                    <a:pt x="4579998" y="4126952"/>
                  </a:lnTo>
                  <a:lnTo>
                    <a:pt x="4583642" y="4126952"/>
                  </a:lnTo>
                  <a:lnTo>
                    <a:pt x="4587171" y="4126198"/>
                  </a:lnTo>
                  <a:lnTo>
                    <a:pt x="4590396" y="4124806"/>
                  </a:lnTo>
                  <a:lnTo>
                    <a:pt x="4930917" y="4008358"/>
                  </a:lnTo>
                </a:path>
                <a:path w="4931410" h="5567680">
                  <a:moveTo>
                    <a:pt x="3566616" y="2480259"/>
                  </a:moveTo>
                  <a:lnTo>
                    <a:pt x="4515822" y="2552498"/>
                  </a:lnTo>
                  <a:lnTo>
                    <a:pt x="4515822" y="2309050"/>
                  </a:lnTo>
                  <a:lnTo>
                    <a:pt x="3567369" y="2309050"/>
                  </a:lnTo>
                  <a:lnTo>
                    <a:pt x="3557101" y="2311137"/>
                  </a:lnTo>
                  <a:lnTo>
                    <a:pt x="3548721" y="2316823"/>
                  </a:lnTo>
                  <a:lnTo>
                    <a:pt x="3543074" y="2325239"/>
                  </a:lnTo>
                  <a:lnTo>
                    <a:pt x="3541004" y="2335520"/>
                  </a:lnTo>
                  <a:lnTo>
                    <a:pt x="3541004" y="2453998"/>
                  </a:lnTo>
                  <a:lnTo>
                    <a:pt x="3543002" y="2464116"/>
                  </a:lnTo>
                  <a:lnTo>
                    <a:pt x="3548466" y="2472394"/>
                  </a:lnTo>
                  <a:lnTo>
                    <a:pt x="3556602" y="2478039"/>
                  </a:lnTo>
                  <a:lnTo>
                    <a:pt x="3566616" y="2480259"/>
                  </a:lnTo>
                </a:path>
                <a:path w="4931410" h="5567680">
                  <a:moveTo>
                    <a:pt x="3561799" y="2796961"/>
                  </a:moveTo>
                  <a:lnTo>
                    <a:pt x="4515822" y="3003008"/>
                  </a:lnTo>
                  <a:lnTo>
                    <a:pt x="4515822" y="2750764"/>
                  </a:lnTo>
                  <a:lnTo>
                    <a:pt x="3570050" y="2621082"/>
                  </a:lnTo>
                  <a:lnTo>
                    <a:pt x="3569191" y="2620977"/>
                  </a:lnTo>
                  <a:lnTo>
                    <a:pt x="3568228" y="2620977"/>
                  </a:lnTo>
                  <a:lnTo>
                    <a:pt x="3567369" y="2620977"/>
                  </a:lnTo>
                  <a:lnTo>
                    <a:pt x="3557101" y="2623047"/>
                  </a:lnTo>
                  <a:lnTo>
                    <a:pt x="3548721" y="2628694"/>
                  </a:lnTo>
                  <a:lnTo>
                    <a:pt x="3543074" y="2637074"/>
                  </a:lnTo>
                  <a:lnTo>
                    <a:pt x="3541004" y="2647343"/>
                  </a:lnTo>
                  <a:lnTo>
                    <a:pt x="3541004" y="2771119"/>
                  </a:lnTo>
                  <a:lnTo>
                    <a:pt x="3542580" y="2780133"/>
                  </a:lnTo>
                  <a:lnTo>
                    <a:pt x="3546941" y="2787822"/>
                  </a:lnTo>
                  <a:lnTo>
                    <a:pt x="3553532" y="2793620"/>
                  </a:lnTo>
                  <a:lnTo>
                    <a:pt x="3561799" y="2796961"/>
                  </a:lnTo>
                </a:path>
                <a:path w="4931410" h="5567680">
                  <a:moveTo>
                    <a:pt x="3541004" y="3100272"/>
                  </a:moveTo>
                  <a:lnTo>
                    <a:pt x="4515822" y="3472040"/>
                  </a:lnTo>
                  <a:lnTo>
                    <a:pt x="4515822" y="3201860"/>
                  </a:lnTo>
                  <a:lnTo>
                    <a:pt x="3574762" y="2939889"/>
                  </a:lnTo>
                  <a:lnTo>
                    <a:pt x="3572406" y="2939250"/>
                  </a:lnTo>
                  <a:lnTo>
                    <a:pt x="3569945" y="2938863"/>
                  </a:lnTo>
                  <a:lnTo>
                    <a:pt x="3567369" y="2938863"/>
                  </a:lnTo>
                  <a:lnTo>
                    <a:pt x="3557116" y="2940924"/>
                  </a:lnTo>
                  <a:lnTo>
                    <a:pt x="3548760" y="2946547"/>
                  </a:lnTo>
                  <a:lnTo>
                    <a:pt x="3543118" y="2954894"/>
                  </a:lnTo>
                  <a:lnTo>
                    <a:pt x="3541004" y="2965124"/>
                  </a:lnTo>
                  <a:lnTo>
                    <a:pt x="3541004" y="3100272"/>
                  </a:lnTo>
                </a:path>
                <a:path w="4931410" h="5567680">
                  <a:moveTo>
                    <a:pt x="4898774" y="3127873"/>
                  </a:moveTo>
                  <a:lnTo>
                    <a:pt x="4904680" y="3122993"/>
                  </a:lnTo>
                  <a:lnTo>
                    <a:pt x="4908428" y="3115653"/>
                  </a:lnTo>
                  <a:lnTo>
                    <a:pt x="4908428" y="3107455"/>
                  </a:lnTo>
                  <a:lnTo>
                    <a:pt x="4908428" y="2980181"/>
                  </a:lnTo>
                  <a:lnTo>
                    <a:pt x="4906341" y="2969917"/>
                  </a:lnTo>
                  <a:lnTo>
                    <a:pt x="4900656" y="2961536"/>
                  </a:lnTo>
                  <a:lnTo>
                    <a:pt x="4892234" y="2955887"/>
                  </a:lnTo>
                  <a:lnTo>
                    <a:pt x="4881937" y="2953815"/>
                  </a:lnTo>
                  <a:lnTo>
                    <a:pt x="4876146" y="2953815"/>
                  </a:lnTo>
                  <a:lnTo>
                    <a:pt x="4870900" y="2955627"/>
                  </a:lnTo>
                  <a:lnTo>
                    <a:pt x="4866398" y="2958915"/>
                  </a:lnTo>
                  <a:lnTo>
                    <a:pt x="4515822" y="3201860"/>
                  </a:lnTo>
                  <a:lnTo>
                    <a:pt x="4515822" y="3472040"/>
                  </a:lnTo>
                  <a:lnTo>
                    <a:pt x="4898774" y="3127873"/>
                  </a:lnTo>
                </a:path>
                <a:path w="4931410" h="5567680">
                  <a:moveTo>
                    <a:pt x="4908428" y="2456794"/>
                  </a:moveTo>
                  <a:lnTo>
                    <a:pt x="4908428" y="2335300"/>
                  </a:lnTo>
                  <a:lnTo>
                    <a:pt x="4906297" y="2325094"/>
                  </a:lnTo>
                  <a:lnTo>
                    <a:pt x="4900617" y="2316748"/>
                  </a:lnTo>
                  <a:lnTo>
                    <a:pt x="4892219" y="2311116"/>
                  </a:lnTo>
                  <a:lnTo>
                    <a:pt x="4881937" y="2309050"/>
                  </a:lnTo>
                  <a:lnTo>
                    <a:pt x="4515822" y="2309050"/>
                  </a:lnTo>
                  <a:lnTo>
                    <a:pt x="4515822" y="2552498"/>
                  </a:lnTo>
                  <a:lnTo>
                    <a:pt x="4886649" y="2482835"/>
                  </a:lnTo>
                  <a:lnTo>
                    <a:pt x="4895264" y="2479639"/>
                  </a:lnTo>
                  <a:lnTo>
                    <a:pt x="4902172" y="2473831"/>
                  </a:lnTo>
                  <a:lnTo>
                    <a:pt x="4906763" y="2466015"/>
                  </a:lnTo>
                  <a:lnTo>
                    <a:pt x="4908428" y="2456794"/>
                  </a:lnTo>
                </a:path>
                <a:path w="4931410" h="5567680">
                  <a:moveTo>
                    <a:pt x="4908428" y="2777025"/>
                  </a:moveTo>
                  <a:lnTo>
                    <a:pt x="4908428" y="2653353"/>
                  </a:lnTo>
                  <a:lnTo>
                    <a:pt x="4906341" y="2643080"/>
                  </a:lnTo>
                  <a:lnTo>
                    <a:pt x="4900656" y="2634701"/>
                  </a:lnTo>
                  <a:lnTo>
                    <a:pt x="4892234" y="2629056"/>
                  </a:lnTo>
                  <a:lnTo>
                    <a:pt x="4881937" y="2626988"/>
                  </a:lnTo>
                  <a:lnTo>
                    <a:pt x="4878282" y="2626988"/>
                  </a:lnTo>
                  <a:lnTo>
                    <a:pt x="4874754" y="2627741"/>
                  </a:lnTo>
                  <a:lnTo>
                    <a:pt x="4871529" y="2629134"/>
                  </a:lnTo>
                  <a:lnTo>
                    <a:pt x="4515822" y="2750764"/>
                  </a:lnTo>
                  <a:lnTo>
                    <a:pt x="4515822" y="3003008"/>
                  </a:lnTo>
                  <a:lnTo>
                    <a:pt x="4894502" y="2800281"/>
                  </a:lnTo>
                  <a:lnTo>
                    <a:pt x="4900203" y="2796214"/>
                  </a:lnTo>
                  <a:lnTo>
                    <a:pt x="4904598" y="2790789"/>
                  </a:lnTo>
                  <a:lnTo>
                    <a:pt x="4907427" y="2784296"/>
                  </a:lnTo>
                  <a:lnTo>
                    <a:pt x="4908428" y="2777025"/>
                  </a:lnTo>
                </a:path>
              </a:pathLst>
            </a:custGeom>
            <a:ln w="10355">
              <a:solidFill>
                <a:srgbClr val="FFFFFF"/>
              </a:solidFill>
            </a:ln>
          </p:spPr>
          <p:txBody>
            <a:bodyPr wrap="square" lIns="0" tIns="0" rIns="0" bIns="0" rtlCol="0"/>
            <a:lstStyle/>
            <a:p>
              <a:endParaRPr/>
            </a:p>
          </p:txBody>
        </p:sp>
        <p:sp>
          <p:nvSpPr>
            <p:cNvPr id="18" name="object 10">
              <a:extLst>
                <a:ext uri="{FF2B5EF4-FFF2-40B4-BE49-F238E27FC236}">
                  <a16:creationId xmlns:a16="http://schemas.microsoft.com/office/drawing/2014/main" id="{0FD48C80-CB56-A714-136F-89E4719BBA0D}"/>
                </a:ext>
              </a:extLst>
            </p:cNvPr>
            <p:cNvSpPr/>
            <p:nvPr/>
          </p:nvSpPr>
          <p:spPr>
            <a:xfrm>
              <a:off x="2021703" y="10359006"/>
              <a:ext cx="2887345" cy="949960"/>
            </a:xfrm>
            <a:custGeom>
              <a:avLst/>
              <a:gdLst/>
              <a:ahLst/>
              <a:cxnLst/>
              <a:rect l="l" t="t" r="r" b="b"/>
              <a:pathLst>
                <a:path w="2887345" h="949959">
                  <a:moveTo>
                    <a:pt x="25622" y="171209"/>
                  </a:moveTo>
                  <a:lnTo>
                    <a:pt x="974828" y="243448"/>
                  </a:lnTo>
                  <a:lnTo>
                    <a:pt x="974828" y="0"/>
                  </a:lnTo>
                  <a:lnTo>
                    <a:pt x="26376" y="0"/>
                  </a:lnTo>
                  <a:lnTo>
                    <a:pt x="16105" y="2086"/>
                  </a:lnTo>
                  <a:lnTo>
                    <a:pt x="7722" y="7768"/>
                  </a:lnTo>
                  <a:lnTo>
                    <a:pt x="2071" y="16180"/>
                  </a:lnTo>
                  <a:lnTo>
                    <a:pt x="0" y="26459"/>
                  </a:lnTo>
                  <a:lnTo>
                    <a:pt x="0" y="144937"/>
                  </a:lnTo>
                  <a:lnTo>
                    <a:pt x="1999" y="155057"/>
                  </a:lnTo>
                  <a:lnTo>
                    <a:pt x="7467" y="163339"/>
                  </a:lnTo>
                  <a:lnTo>
                    <a:pt x="15606" y="168987"/>
                  </a:lnTo>
                  <a:lnTo>
                    <a:pt x="25622" y="171209"/>
                  </a:lnTo>
                </a:path>
                <a:path w="2887345" h="949959">
                  <a:moveTo>
                    <a:pt x="20805" y="487901"/>
                  </a:moveTo>
                  <a:lnTo>
                    <a:pt x="974828" y="693947"/>
                  </a:lnTo>
                  <a:lnTo>
                    <a:pt x="974828" y="441703"/>
                  </a:lnTo>
                  <a:lnTo>
                    <a:pt x="29056" y="312021"/>
                  </a:lnTo>
                  <a:lnTo>
                    <a:pt x="28198" y="311917"/>
                  </a:lnTo>
                  <a:lnTo>
                    <a:pt x="27234" y="311917"/>
                  </a:lnTo>
                  <a:lnTo>
                    <a:pt x="26376" y="311917"/>
                  </a:lnTo>
                  <a:lnTo>
                    <a:pt x="16105" y="313988"/>
                  </a:lnTo>
                  <a:lnTo>
                    <a:pt x="7722" y="319638"/>
                  </a:lnTo>
                  <a:lnTo>
                    <a:pt x="2071" y="328018"/>
                  </a:lnTo>
                  <a:lnTo>
                    <a:pt x="0" y="338282"/>
                  </a:lnTo>
                  <a:lnTo>
                    <a:pt x="0" y="462059"/>
                  </a:lnTo>
                  <a:lnTo>
                    <a:pt x="1578" y="471072"/>
                  </a:lnTo>
                  <a:lnTo>
                    <a:pt x="5942" y="478761"/>
                  </a:lnTo>
                  <a:lnTo>
                    <a:pt x="12536" y="484560"/>
                  </a:lnTo>
                  <a:lnTo>
                    <a:pt x="20805" y="487901"/>
                  </a:lnTo>
                </a:path>
                <a:path w="2887345" h="949959">
                  <a:moveTo>
                    <a:pt x="974828" y="949550"/>
                  </a:moveTo>
                  <a:lnTo>
                    <a:pt x="974828" y="892800"/>
                  </a:lnTo>
                  <a:lnTo>
                    <a:pt x="33768" y="630828"/>
                  </a:lnTo>
                  <a:lnTo>
                    <a:pt x="31412" y="630190"/>
                  </a:lnTo>
                  <a:lnTo>
                    <a:pt x="28951" y="629802"/>
                  </a:lnTo>
                  <a:lnTo>
                    <a:pt x="26376" y="629802"/>
                  </a:lnTo>
                  <a:lnTo>
                    <a:pt x="16122" y="631863"/>
                  </a:lnTo>
                  <a:lnTo>
                    <a:pt x="7765" y="637488"/>
                  </a:lnTo>
                  <a:lnTo>
                    <a:pt x="2120" y="645837"/>
                  </a:lnTo>
                  <a:lnTo>
                    <a:pt x="0" y="656074"/>
                  </a:lnTo>
                  <a:lnTo>
                    <a:pt x="0" y="791211"/>
                  </a:lnTo>
                  <a:lnTo>
                    <a:pt x="386128" y="949550"/>
                  </a:lnTo>
                </a:path>
                <a:path w="2887345" h="949959">
                  <a:moveTo>
                    <a:pt x="1212317" y="949550"/>
                  </a:moveTo>
                  <a:lnTo>
                    <a:pt x="1357791" y="818812"/>
                  </a:lnTo>
                  <a:lnTo>
                    <a:pt x="1363686" y="813943"/>
                  </a:lnTo>
                  <a:lnTo>
                    <a:pt x="1367434" y="806593"/>
                  </a:lnTo>
                  <a:lnTo>
                    <a:pt x="1367434" y="798405"/>
                  </a:lnTo>
                  <a:lnTo>
                    <a:pt x="1367434" y="671120"/>
                  </a:lnTo>
                  <a:lnTo>
                    <a:pt x="1365348" y="660856"/>
                  </a:lnTo>
                  <a:lnTo>
                    <a:pt x="1359662" y="652476"/>
                  </a:lnTo>
                  <a:lnTo>
                    <a:pt x="1351240" y="646826"/>
                  </a:lnTo>
                  <a:lnTo>
                    <a:pt x="1340943" y="644755"/>
                  </a:lnTo>
                  <a:lnTo>
                    <a:pt x="1335153" y="644755"/>
                  </a:lnTo>
                  <a:lnTo>
                    <a:pt x="1329907" y="646577"/>
                  </a:lnTo>
                  <a:lnTo>
                    <a:pt x="1325394" y="649854"/>
                  </a:lnTo>
                  <a:lnTo>
                    <a:pt x="974828" y="892800"/>
                  </a:lnTo>
                  <a:lnTo>
                    <a:pt x="974828" y="949550"/>
                  </a:lnTo>
                </a:path>
                <a:path w="2887345" h="949959">
                  <a:moveTo>
                    <a:pt x="1367434" y="147733"/>
                  </a:moveTo>
                  <a:lnTo>
                    <a:pt x="1367434" y="26240"/>
                  </a:lnTo>
                  <a:lnTo>
                    <a:pt x="1365303" y="16039"/>
                  </a:lnTo>
                  <a:lnTo>
                    <a:pt x="1359623" y="7697"/>
                  </a:lnTo>
                  <a:lnTo>
                    <a:pt x="1351225" y="2066"/>
                  </a:lnTo>
                  <a:lnTo>
                    <a:pt x="1340943" y="0"/>
                  </a:lnTo>
                  <a:lnTo>
                    <a:pt x="974828" y="0"/>
                  </a:lnTo>
                  <a:lnTo>
                    <a:pt x="974828" y="243448"/>
                  </a:lnTo>
                  <a:lnTo>
                    <a:pt x="1345655" y="173774"/>
                  </a:lnTo>
                  <a:lnTo>
                    <a:pt x="1354270" y="170584"/>
                  </a:lnTo>
                  <a:lnTo>
                    <a:pt x="1361178" y="164779"/>
                  </a:lnTo>
                  <a:lnTo>
                    <a:pt x="1365769" y="156960"/>
                  </a:lnTo>
                  <a:lnTo>
                    <a:pt x="1367434" y="147733"/>
                  </a:lnTo>
                </a:path>
                <a:path w="2887345" h="949959">
                  <a:moveTo>
                    <a:pt x="1367434" y="467975"/>
                  </a:moveTo>
                  <a:lnTo>
                    <a:pt x="1367434" y="344293"/>
                  </a:lnTo>
                  <a:lnTo>
                    <a:pt x="1365348" y="334020"/>
                  </a:lnTo>
                  <a:lnTo>
                    <a:pt x="1359662" y="325640"/>
                  </a:lnTo>
                  <a:lnTo>
                    <a:pt x="1351240" y="319995"/>
                  </a:lnTo>
                  <a:lnTo>
                    <a:pt x="1340943" y="317927"/>
                  </a:lnTo>
                  <a:lnTo>
                    <a:pt x="1337289" y="317927"/>
                  </a:lnTo>
                  <a:lnTo>
                    <a:pt x="1333760" y="318681"/>
                  </a:lnTo>
                  <a:lnTo>
                    <a:pt x="1330535" y="320074"/>
                  </a:lnTo>
                  <a:lnTo>
                    <a:pt x="974828" y="441703"/>
                  </a:lnTo>
                  <a:lnTo>
                    <a:pt x="974828" y="693947"/>
                  </a:lnTo>
                  <a:lnTo>
                    <a:pt x="1353508" y="491220"/>
                  </a:lnTo>
                  <a:lnTo>
                    <a:pt x="1359209" y="487154"/>
                  </a:lnTo>
                  <a:lnTo>
                    <a:pt x="1363605" y="481730"/>
                  </a:lnTo>
                  <a:lnTo>
                    <a:pt x="1366433" y="475239"/>
                  </a:lnTo>
                  <a:lnTo>
                    <a:pt x="1367434" y="467975"/>
                  </a:lnTo>
                </a:path>
                <a:path w="2887345" h="949959">
                  <a:moveTo>
                    <a:pt x="1544916" y="171209"/>
                  </a:moveTo>
                  <a:lnTo>
                    <a:pt x="2494123" y="243448"/>
                  </a:lnTo>
                  <a:lnTo>
                    <a:pt x="2494123" y="0"/>
                  </a:lnTo>
                  <a:lnTo>
                    <a:pt x="1545659" y="0"/>
                  </a:lnTo>
                  <a:lnTo>
                    <a:pt x="1535395" y="2086"/>
                  </a:lnTo>
                  <a:lnTo>
                    <a:pt x="1527015" y="7768"/>
                  </a:lnTo>
                  <a:lnTo>
                    <a:pt x="1521365" y="16180"/>
                  </a:lnTo>
                  <a:lnTo>
                    <a:pt x="1519294" y="26459"/>
                  </a:lnTo>
                  <a:lnTo>
                    <a:pt x="1519294" y="144937"/>
                  </a:lnTo>
                  <a:lnTo>
                    <a:pt x="1521292" y="155057"/>
                  </a:lnTo>
                  <a:lnTo>
                    <a:pt x="1526757" y="163339"/>
                  </a:lnTo>
                  <a:lnTo>
                    <a:pt x="1534896" y="168987"/>
                  </a:lnTo>
                  <a:lnTo>
                    <a:pt x="1544916" y="171209"/>
                  </a:lnTo>
                </a:path>
                <a:path w="2887345" h="949959">
                  <a:moveTo>
                    <a:pt x="1540099" y="487901"/>
                  </a:moveTo>
                  <a:lnTo>
                    <a:pt x="2494123" y="693947"/>
                  </a:lnTo>
                  <a:lnTo>
                    <a:pt x="2494123" y="441703"/>
                  </a:lnTo>
                  <a:lnTo>
                    <a:pt x="1548340" y="312021"/>
                  </a:lnTo>
                  <a:lnTo>
                    <a:pt x="1547481" y="311917"/>
                  </a:lnTo>
                  <a:lnTo>
                    <a:pt x="1546528" y="311917"/>
                  </a:lnTo>
                  <a:lnTo>
                    <a:pt x="1545659" y="311917"/>
                  </a:lnTo>
                  <a:lnTo>
                    <a:pt x="1535395" y="313988"/>
                  </a:lnTo>
                  <a:lnTo>
                    <a:pt x="1527015" y="319638"/>
                  </a:lnTo>
                  <a:lnTo>
                    <a:pt x="1521365" y="328018"/>
                  </a:lnTo>
                  <a:lnTo>
                    <a:pt x="1519294" y="338282"/>
                  </a:lnTo>
                  <a:lnTo>
                    <a:pt x="1519294" y="462059"/>
                  </a:lnTo>
                  <a:lnTo>
                    <a:pt x="1520872" y="471072"/>
                  </a:lnTo>
                  <a:lnTo>
                    <a:pt x="1525236" y="478761"/>
                  </a:lnTo>
                  <a:lnTo>
                    <a:pt x="1531830" y="484560"/>
                  </a:lnTo>
                  <a:lnTo>
                    <a:pt x="1540099" y="487901"/>
                  </a:lnTo>
                </a:path>
                <a:path w="2887345" h="949959">
                  <a:moveTo>
                    <a:pt x="2494123" y="949550"/>
                  </a:moveTo>
                  <a:lnTo>
                    <a:pt x="2494123" y="892800"/>
                  </a:lnTo>
                  <a:lnTo>
                    <a:pt x="1553062" y="630828"/>
                  </a:lnTo>
                  <a:lnTo>
                    <a:pt x="1550706" y="630190"/>
                  </a:lnTo>
                  <a:lnTo>
                    <a:pt x="1548246" y="629802"/>
                  </a:lnTo>
                  <a:lnTo>
                    <a:pt x="1545659" y="629802"/>
                  </a:lnTo>
                  <a:lnTo>
                    <a:pt x="1535411" y="631863"/>
                  </a:lnTo>
                  <a:lnTo>
                    <a:pt x="1527058" y="637488"/>
                  </a:lnTo>
                  <a:lnTo>
                    <a:pt x="1521414" y="645837"/>
                  </a:lnTo>
                  <a:lnTo>
                    <a:pt x="1519294" y="656074"/>
                  </a:lnTo>
                  <a:lnTo>
                    <a:pt x="1519294" y="791211"/>
                  </a:lnTo>
                  <a:lnTo>
                    <a:pt x="1905423" y="949550"/>
                  </a:lnTo>
                </a:path>
                <a:path w="2887345" h="949959">
                  <a:moveTo>
                    <a:pt x="2731604" y="949550"/>
                  </a:moveTo>
                  <a:lnTo>
                    <a:pt x="2877074" y="818812"/>
                  </a:lnTo>
                  <a:lnTo>
                    <a:pt x="2882980" y="813943"/>
                  </a:lnTo>
                  <a:lnTo>
                    <a:pt x="2886728" y="806593"/>
                  </a:lnTo>
                  <a:lnTo>
                    <a:pt x="2886728" y="798405"/>
                  </a:lnTo>
                  <a:lnTo>
                    <a:pt x="2886728" y="671120"/>
                  </a:lnTo>
                  <a:lnTo>
                    <a:pt x="2884642" y="660856"/>
                  </a:lnTo>
                  <a:lnTo>
                    <a:pt x="2878955" y="652476"/>
                  </a:lnTo>
                  <a:lnTo>
                    <a:pt x="2870530" y="646826"/>
                  </a:lnTo>
                  <a:lnTo>
                    <a:pt x="2860227" y="644755"/>
                  </a:lnTo>
                  <a:lnTo>
                    <a:pt x="2854447" y="644755"/>
                  </a:lnTo>
                  <a:lnTo>
                    <a:pt x="2849190" y="646577"/>
                  </a:lnTo>
                  <a:lnTo>
                    <a:pt x="2844688" y="649854"/>
                  </a:lnTo>
                  <a:lnTo>
                    <a:pt x="2494123" y="892800"/>
                  </a:lnTo>
                  <a:lnTo>
                    <a:pt x="2494123" y="949550"/>
                  </a:lnTo>
                </a:path>
                <a:path w="2887345" h="949959">
                  <a:moveTo>
                    <a:pt x="2886728" y="147733"/>
                  </a:moveTo>
                  <a:lnTo>
                    <a:pt x="2886728" y="26240"/>
                  </a:lnTo>
                  <a:lnTo>
                    <a:pt x="2884593" y="16039"/>
                  </a:lnTo>
                  <a:lnTo>
                    <a:pt x="2878912" y="7697"/>
                  </a:lnTo>
                  <a:lnTo>
                    <a:pt x="2870514" y="2066"/>
                  </a:lnTo>
                  <a:lnTo>
                    <a:pt x="2860227" y="0"/>
                  </a:lnTo>
                  <a:lnTo>
                    <a:pt x="2494123" y="0"/>
                  </a:lnTo>
                  <a:lnTo>
                    <a:pt x="2494123" y="243448"/>
                  </a:lnTo>
                  <a:lnTo>
                    <a:pt x="2864949" y="173774"/>
                  </a:lnTo>
                  <a:lnTo>
                    <a:pt x="2873564" y="170584"/>
                  </a:lnTo>
                  <a:lnTo>
                    <a:pt x="2880472" y="164779"/>
                  </a:lnTo>
                  <a:lnTo>
                    <a:pt x="2885063" y="156960"/>
                  </a:lnTo>
                  <a:lnTo>
                    <a:pt x="2886728" y="147733"/>
                  </a:lnTo>
                </a:path>
                <a:path w="2887345" h="949959">
                  <a:moveTo>
                    <a:pt x="2886728" y="467975"/>
                  </a:moveTo>
                  <a:lnTo>
                    <a:pt x="2886728" y="344293"/>
                  </a:lnTo>
                  <a:lnTo>
                    <a:pt x="2884642" y="334020"/>
                  </a:lnTo>
                  <a:lnTo>
                    <a:pt x="2878955" y="325640"/>
                  </a:lnTo>
                  <a:lnTo>
                    <a:pt x="2870530" y="319995"/>
                  </a:lnTo>
                  <a:lnTo>
                    <a:pt x="2860227" y="317927"/>
                  </a:lnTo>
                  <a:lnTo>
                    <a:pt x="2856583" y="317927"/>
                  </a:lnTo>
                  <a:lnTo>
                    <a:pt x="2853044" y="318681"/>
                  </a:lnTo>
                  <a:lnTo>
                    <a:pt x="2849829" y="320074"/>
                  </a:lnTo>
                  <a:lnTo>
                    <a:pt x="2494123" y="441703"/>
                  </a:lnTo>
                  <a:lnTo>
                    <a:pt x="2494123" y="693947"/>
                  </a:lnTo>
                  <a:lnTo>
                    <a:pt x="2872792" y="491220"/>
                  </a:lnTo>
                  <a:lnTo>
                    <a:pt x="2878499" y="487154"/>
                  </a:lnTo>
                  <a:lnTo>
                    <a:pt x="2882897" y="481730"/>
                  </a:lnTo>
                  <a:lnTo>
                    <a:pt x="2885727" y="475239"/>
                  </a:lnTo>
                  <a:lnTo>
                    <a:pt x="2886728" y="467975"/>
                  </a:lnTo>
                </a:path>
              </a:pathLst>
            </a:custGeom>
            <a:ln w="10355">
              <a:solidFill>
                <a:srgbClr val="FFFFFF"/>
              </a:solidFill>
            </a:ln>
          </p:spPr>
          <p:txBody>
            <a:bodyPr wrap="square" lIns="0" tIns="0" rIns="0" bIns="0" rtlCol="0"/>
            <a:lstStyle/>
            <a:p>
              <a:endParaRPr/>
            </a:p>
          </p:txBody>
        </p:sp>
      </p:grpSp>
      <p:cxnSp>
        <p:nvCxnSpPr>
          <p:cNvPr id="22" name="Connecteur droit 21">
            <a:extLst>
              <a:ext uri="{FF2B5EF4-FFF2-40B4-BE49-F238E27FC236}">
                <a16:creationId xmlns:a16="http://schemas.microsoft.com/office/drawing/2014/main" id="{B51B191A-66B1-374A-BFB8-501EFDFA7D84}"/>
              </a:ext>
            </a:extLst>
          </p:cNvPr>
          <p:cNvCxnSpPr/>
          <p:nvPr userDrawn="1"/>
        </p:nvCxnSpPr>
        <p:spPr>
          <a:xfrm>
            <a:off x="4931800" y="-251"/>
            <a:ext cx="0" cy="1152232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Espace réservé du texte 7">
            <a:extLst>
              <a:ext uri="{FF2B5EF4-FFF2-40B4-BE49-F238E27FC236}">
                <a16:creationId xmlns:a16="http://schemas.microsoft.com/office/drawing/2014/main" id="{8680AD3A-B4E5-A2C3-2EF9-274890BB7DE4}"/>
              </a:ext>
            </a:extLst>
          </p:cNvPr>
          <p:cNvSpPr>
            <a:spLocks noGrp="1"/>
          </p:cNvSpPr>
          <p:nvPr>
            <p:ph type="body" sz="quarter" idx="13" hasCustomPrompt="1"/>
          </p:nvPr>
        </p:nvSpPr>
        <p:spPr>
          <a:xfrm>
            <a:off x="5827110" y="5014535"/>
            <a:ext cx="13731991" cy="1107996"/>
          </a:xfrm>
          <a:prstGeom prst="rect">
            <a:avLst/>
          </a:prstGeom>
        </p:spPr>
        <p:txBody>
          <a:bodyPr/>
          <a:lstStyle>
            <a:lvl1pPr algn="r">
              <a:defRPr sz="7200" b="1">
                <a:solidFill>
                  <a:schemeClr val="bg1"/>
                </a:solidFill>
                <a:latin typeface="TT Lakes" panose="02000503020000020004" pitchFamily="50" charset="0"/>
              </a:defRPr>
            </a:lvl1pPr>
          </a:lstStyle>
          <a:p>
            <a:pPr lvl="0"/>
            <a:r>
              <a:rPr lang="fr-FR"/>
              <a:t>TITRE DE LA PARTIE</a:t>
            </a:r>
          </a:p>
        </p:txBody>
      </p:sp>
      <p:pic>
        <p:nvPicPr>
          <p:cNvPr id="3" name="Graphique 2">
            <a:extLst>
              <a:ext uri="{FF2B5EF4-FFF2-40B4-BE49-F238E27FC236}">
                <a16:creationId xmlns:a16="http://schemas.microsoft.com/office/drawing/2014/main" id="{1F1C9763-646F-D324-EF1D-429343DF3FA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9254277" y="10760075"/>
            <a:ext cx="304824" cy="259328"/>
          </a:xfrm>
          <a:prstGeom prst="rect">
            <a:avLst/>
          </a:prstGeom>
        </p:spPr>
      </p:pic>
    </p:spTree>
    <p:extLst>
      <p:ext uri="{BB962C8B-B14F-4D97-AF65-F5344CB8AC3E}">
        <p14:creationId xmlns:p14="http://schemas.microsoft.com/office/powerpoint/2010/main" val="1103459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mmaire 2 Ardoise">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CC8B0B4C-5230-7D5C-D864-69EE835F703B}"/>
              </a:ext>
            </a:extLst>
          </p:cNvPr>
          <p:cNvSpPr/>
          <p:nvPr userDrawn="1"/>
        </p:nvSpPr>
        <p:spPr>
          <a:xfrm>
            <a:off x="0" y="1"/>
            <a:ext cx="20106138" cy="11308715"/>
          </a:xfrm>
          <a:custGeom>
            <a:avLst/>
            <a:gdLst/>
            <a:ahLst/>
            <a:cxnLst/>
            <a:rect l="l" t="t" r="r" b="b"/>
            <a:pathLst>
              <a:path w="15142210" h="11308715">
                <a:moveTo>
                  <a:pt x="15141758" y="0"/>
                </a:moveTo>
                <a:lnTo>
                  <a:pt x="0" y="0"/>
                </a:lnTo>
                <a:lnTo>
                  <a:pt x="0" y="11308556"/>
                </a:lnTo>
                <a:lnTo>
                  <a:pt x="15141758" y="11308556"/>
                </a:lnTo>
                <a:lnTo>
                  <a:pt x="15141758" y="0"/>
                </a:lnTo>
                <a:close/>
              </a:path>
            </a:pathLst>
          </a:custGeom>
          <a:solidFill>
            <a:srgbClr val="002F43"/>
          </a:solidFill>
        </p:spPr>
        <p:txBody>
          <a:bodyPr wrap="square" lIns="0" tIns="0" rIns="0" bIns="0" rtlCol="0"/>
          <a:lstStyle/>
          <a:p>
            <a:endParaRPr/>
          </a:p>
        </p:txBody>
      </p:sp>
      <p:grpSp>
        <p:nvGrpSpPr>
          <p:cNvPr id="3" name="object 6">
            <a:extLst>
              <a:ext uri="{FF2B5EF4-FFF2-40B4-BE49-F238E27FC236}">
                <a16:creationId xmlns:a16="http://schemas.microsoft.com/office/drawing/2014/main" id="{EAF30E5B-4E7C-3104-6063-B2EAA715B1A2}"/>
              </a:ext>
            </a:extLst>
          </p:cNvPr>
          <p:cNvGrpSpPr/>
          <p:nvPr userDrawn="1"/>
        </p:nvGrpSpPr>
        <p:grpSpPr>
          <a:xfrm>
            <a:off x="-47113" y="0"/>
            <a:ext cx="4953391" cy="11319510"/>
            <a:chOff x="-5193" y="-5192"/>
            <a:chExt cx="4953000" cy="11319510"/>
          </a:xfrm>
        </p:grpSpPr>
        <p:sp>
          <p:nvSpPr>
            <p:cNvPr id="4" name="object 7">
              <a:extLst>
                <a:ext uri="{FF2B5EF4-FFF2-40B4-BE49-F238E27FC236}">
                  <a16:creationId xmlns:a16="http://schemas.microsoft.com/office/drawing/2014/main" id="{DC9A785D-1C01-604C-FFBD-22702A6473C1}"/>
                </a:ext>
              </a:extLst>
            </p:cNvPr>
            <p:cNvSpPr/>
            <p:nvPr/>
          </p:nvSpPr>
          <p:spPr>
            <a:xfrm>
              <a:off x="0" y="0"/>
              <a:ext cx="4942840" cy="11308715"/>
            </a:xfrm>
            <a:custGeom>
              <a:avLst/>
              <a:gdLst/>
              <a:ahLst/>
              <a:cxnLst/>
              <a:rect l="l" t="t" r="r" b="b"/>
              <a:pathLst>
                <a:path w="4942840" h="11308715">
                  <a:moveTo>
                    <a:pt x="4942257" y="0"/>
                  </a:moveTo>
                  <a:lnTo>
                    <a:pt x="0" y="0"/>
                  </a:lnTo>
                  <a:lnTo>
                    <a:pt x="0" y="11308556"/>
                  </a:lnTo>
                  <a:lnTo>
                    <a:pt x="4942257" y="11308556"/>
                  </a:lnTo>
                  <a:lnTo>
                    <a:pt x="4942257" y="0"/>
                  </a:lnTo>
                  <a:close/>
                </a:path>
              </a:pathLst>
            </a:custGeom>
            <a:solidFill>
              <a:srgbClr val="002F43"/>
            </a:solidFill>
          </p:spPr>
          <p:txBody>
            <a:bodyPr wrap="square" lIns="0" tIns="0" rIns="0" bIns="0" rtlCol="0"/>
            <a:lstStyle/>
            <a:p>
              <a:endParaRPr/>
            </a:p>
          </p:txBody>
        </p:sp>
        <p:sp>
          <p:nvSpPr>
            <p:cNvPr id="6" name="object 8">
              <a:extLst>
                <a:ext uri="{FF2B5EF4-FFF2-40B4-BE49-F238E27FC236}">
                  <a16:creationId xmlns:a16="http://schemas.microsoft.com/office/drawing/2014/main" id="{4DFDEB41-FDE8-87E1-0469-AFE1B15CCF18}"/>
                </a:ext>
              </a:extLst>
            </p:cNvPr>
            <p:cNvSpPr/>
            <p:nvPr/>
          </p:nvSpPr>
          <p:spPr>
            <a:xfrm>
              <a:off x="0" y="0"/>
              <a:ext cx="4942840" cy="5567680"/>
            </a:xfrm>
            <a:custGeom>
              <a:avLst/>
              <a:gdLst/>
              <a:ahLst/>
              <a:cxnLst/>
              <a:rect l="l" t="t" r="r" b="b"/>
              <a:pathLst>
                <a:path w="4942840" h="5567680">
                  <a:moveTo>
                    <a:pt x="1367444" y="767132"/>
                  </a:moveTo>
                  <a:lnTo>
                    <a:pt x="416059" y="694726"/>
                  </a:lnTo>
                  <a:lnTo>
                    <a:pt x="416059" y="938739"/>
                  </a:lnTo>
                  <a:lnTo>
                    <a:pt x="1366690" y="938739"/>
                  </a:lnTo>
                  <a:lnTo>
                    <a:pt x="1376982" y="936648"/>
                  </a:lnTo>
                  <a:lnTo>
                    <a:pt x="1385382" y="930950"/>
                  </a:lnTo>
                  <a:lnTo>
                    <a:pt x="1391043" y="922514"/>
                  </a:lnTo>
                  <a:lnTo>
                    <a:pt x="1393118" y="912206"/>
                  </a:lnTo>
                  <a:lnTo>
                    <a:pt x="1393118" y="793456"/>
                  </a:lnTo>
                  <a:lnTo>
                    <a:pt x="1391115" y="783315"/>
                  </a:lnTo>
                  <a:lnTo>
                    <a:pt x="1385637" y="775017"/>
                  </a:lnTo>
                  <a:lnTo>
                    <a:pt x="1377481" y="769357"/>
                  </a:lnTo>
                  <a:lnTo>
                    <a:pt x="1367444" y="767132"/>
                  </a:lnTo>
                </a:path>
                <a:path w="4942840" h="5567680">
                  <a:moveTo>
                    <a:pt x="1372271" y="449707"/>
                  </a:moveTo>
                  <a:lnTo>
                    <a:pt x="416059" y="243190"/>
                  </a:lnTo>
                  <a:lnTo>
                    <a:pt x="416059" y="496009"/>
                  </a:lnTo>
                  <a:lnTo>
                    <a:pt x="1363999" y="625995"/>
                  </a:lnTo>
                  <a:lnTo>
                    <a:pt x="1364868" y="626100"/>
                  </a:lnTo>
                  <a:lnTo>
                    <a:pt x="1365831" y="626100"/>
                  </a:lnTo>
                  <a:lnTo>
                    <a:pt x="1366690" y="626100"/>
                  </a:lnTo>
                  <a:lnTo>
                    <a:pt x="1376982" y="624023"/>
                  </a:lnTo>
                  <a:lnTo>
                    <a:pt x="1385382" y="618359"/>
                  </a:lnTo>
                  <a:lnTo>
                    <a:pt x="1391043" y="609959"/>
                  </a:lnTo>
                  <a:lnTo>
                    <a:pt x="1393118" y="599671"/>
                  </a:lnTo>
                  <a:lnTo>
                    <a:pt x="1393118" y="475612"/>
                  </a:lnTo>
                  <a:lnTo>
                    <a:pt x="1391538" y="466577"/>
                  </a:lnTo>
                  <a:lnTo>
                    <a:pt x="1387167" y="458871"/>
                  </a:lnTo>
                  <a:lnTo>
                    <a:pt x="1380560" y="453058"/>
                  </a:lnTo>
                  <a:lnTo>
                    <a:pt x="1372271" y="449707"/>
                  </a:lnTo>
                </a:path>
                <a:path w="4942840" h="5567680">
                  <a:moveTo>
                    <a:pt x="416059" y="0"/>
                  </a:moveTo>
                  <a:lnTo>
                    <a:pt x="416059" y="43887"/>
                  </a:lnTo>
                  <a:lnTo>
                    <a:pt x="1359276" y="306455"/>
                  </a:lnTo>
                  <a:lnTo>
                    <a:pt x="1361643" y="307104"/>
                  </a:lnTo>
                  <a:lnTo>
                    <a:pt x="1364103" y="307481"/>
                  </a:lnTo>
                  <a:lnTo>
                    <a:pt x="1366690" y="307481"/>
                  </a:lnTo>
                  <a:lnTo>
                    <a:pt x="1376965" y="305416"/>
                  </a:lnTo>
                  <a:lnTo>
                    <a:pt x="1385338" y="299781"/>
                  </a:lnTo>
                  <a:lnTo>
                    <a:pt x="1390994" y="291415"/>
                  </a:lnTo>
                  <a:lnTo>
                    <a:pt x="1393118" y="281157"/>
                  </a:lnTo>
                  <a:lnTo>
                    <a:pt x="1393118" y="145696"/>
                  </a:lnTo>
                  <a:lnTo>
                    <a:pt x="1041947" y="0"/>
                  </a:lnTo>
                </a:path>
                <a:path w="4942840" h="5567680">
                  <a:moveTo>
                    <a:pt x="163563" y="0"/>
                  </a:moveTo>
                  <a:lnTo>
                    <a:pt x="32217" y="118042"/>
                  </a:lnTo>
                  <a:lnTo>
                    <a:pt x="26301" y="122921"/>
                  </a:lnTo>
                  <a:lnTo>
                    <a:pt x="22542" y="130282"/>
                  </a:lnTo>
                  <a:lnTo>
                    <a:pt x="22542" y="138502"/>
                  </a:lnTo>
                  <a:lnTo>
                    <a:pt x="22542" y="266069"/>
                  </a:lnTo>
                  <a:lnTo>
                    <a:pt x="24634" y="276361"/>
                  </a:lnTo>
                  <a:lnTo>
                    <a:pt x="30335" y="284761"/>
                  </a:lnTo>
                  <a:lnTo>
                    <a:pt x="38781" y="290422"/>
                  </a:lnTo>
                  <a:lnTo>
                    <a:pt x="49107" y="292497"/>
                  </a:lnTo>
                  <a:lnTo>
                    <a:pt x="54897" y="292497"/>
                  </a:lnTo>
                  <a:lnTo>
                    <a:pt x="60164" y="290675"/>
                  </a:lnTo>
                  <a:lnTo>
                    <a:pt x="64677" y="287388"/>
                  </a:lnTo>
                  <a:lnTo>
                    <a:pt x="416059" y="43887"/>
                  </a:lnTo>
                  <a:lnTo>
                    <a:pt x="416059" y="0"/>
                  </a:lnTo>
                </a:path>
                <a:path w="4942840" h="5567680">
                  <a:moveTo>
                    <a:pt x="22542" y="790660"/>
                  </a:moveTo>
                  <a:lnTo>
                    <a:pt x="22542" y="912437"/>
                  </a:lnTo>
                  <a:lnTo>
                    <a:pt x="24683" y="922665"/>
                  </a:lnTo>
                  <a:lnTo>
                    <a:pt x="30378" y="931026"/>
                  </a:lnTo>
                  <a:lnTo>
                    <a:pt x="38797" y="936669"/>
                  </a:lnTo>
                  <a:lnTo>
                    <a:pt x="49107" y="938739"/>
                  </a:lnTo>
                  <a:lnTo>
                    <a:pt x="416059" y="938739"/>
                  </a:lnTo>
                  <a:lnTo>
                    <a:pt x="416059" y="694726"/>
                  </a:lnTo>
                  <a:lnTo>
                    <a:pt x="44374" y="764556"/>
                  </a:lnTo>
                  <a:lnTo>
                    <a:pt x="35741" y="767756"/>
                  </a:lnTo>
                  <a:lnTo>
                    <a:pt x="28817" y="773576"/>
                  </a:lnTo>
                  <a:lnTo>
                    <a:pt x="24213" y="781412"/>
                  </a:lnTo>
                  <a:lnTo>
                    <a:pt x="22542" y="790660"/>
                  </a:lnTo>
                </a:path>
                <a:path w="4942840" h="5567680">
                  <a:moveTo>
                    <a:pt x="22542" y="469686"/>
                  </a:moveTo>
                  <a:lnTo>
                    <a:pt x="22542" y="593640"/>
                  </a:lnTo>
                  <a:lnTo>
                    <a:pt x="24634" y="603941"/>
                  </a:lnTo>
                  <a:lnTo>
                    <a:pt x="30335" y="612340"/>
                  </a:lnTo>
                  <a:lnTo>
                    <a:pt x="38781" y="617996"/>
                  </a:lnTo>
                  <a:lnTo>
                    <a:pt x="49107" y="620069"/>
                  </a:lnTo>
                  <a:lnTo>
                    <a:pt x="52761" y="620069"/>
                  </a:lnTo>
                  <a:lnTo>
                    <a:pt x="56300" y="619325"/>
                  </a:lnTo>
                  <a:lnTo>
                    <a:pt x="59525" y="617922"/>
                  </a:lnTo>
                  <a:lnTo>
                    <a:pt x="416059" y="496009"/>
                  </a:lnTo>
                  <a:lnTo>
                    <a:pt x="416059" y="243190"/>
                  </a:lnTo>
                  <a:lnTo>
                    <a:pt x="36510" y="446388"/>
                  </a:lnTo>
                  <a:lnTo>
                    <a:pt x="30794" y="450463"/>
                  </a:lnTo>
                  <a:lnTo>
                    <a:pt x="26385" y="455897"/>
                  </a:lnTo>
                  <a:lnTo>
                    <a:pt x="23547" y="462401"/>
                  </a:lnTo>
                  <a:lnTo>
                    <a:pt x="22542" y="469686"/>
                  </a:lnTo>
                </a:path>
                <a:path w="4942840" h="5567680">
                  <a:moveTo>
                    <a:pt x="2890225" y="767132"/>
                  </a:moveTo>
                  <a:lnTo>
                    <a:pt x="1938840" y="694726"/>
                  </a:lnTo>
                  <a:lnTo>
                    <a:pt x="1938840" y="938739"/>
                  </a:lnTo>
                  <a:lnTo>
                    <a:pt x="2889471" y="938739"/>
                  </a:lnTo>
                  <a:lnTo>
                    <a:pt x="2899762" y="936648"/>
                  </a:lnTo>
                  <a:lnTo>
                    <a:pt x="2908162" y="930950"/>
                  </a:lnTo>
                  <a:lnTo>
                    <a:pt x="2913824" y="922514"/>
                  </a:lnTo>
                  <a:lnTo>
                    <a:pt x="2915899" y="912206"/>
                  </a:lnTo>
                  <a:lnTo>
                    <a:pt x="2915899" y="793456"/>
                  </a:lnTo>
                  <a:lnTo>
                    <a:pt x="2913897" y="783315"/>
                  </a:lnTo>
                  <a:lnTo>
                    <a:pt x="2908422" y="775017"/>
                  </a:lnTo>
                  <a:lnTo>
                    <a:pt x="2900266" y="769357"/>
                  </a:lnTo>
                  <a:lnTo>
                    <a:pt x="2890225" y="767132"/>
                  </a:lnTo>
                </a:path>
                <a:path w="4942840" h="5567680">
                  <a:moveTo>
                    <a:pt x="2895052" y="449707"/>
                  </a:moveTo>
                  <a:lnTo>
                    <a:pt x="1938840" y="243190"/>
                  </a:lnTo>
                  <a:lnTo>
                    <a:pt x="1938840" y="496009"/>
                  </a:lnTo>
                  <a:lnTo>
                    <a:pt x="2886790" y="625995"/>
                  </a:lnTo>
                  <a:lnTo>
                    <a:pt x="2887649" y="626100"/>
                  </a:lnTo>
                  <a:lnTo>
                    <a:pt x="2888612" y="626100"/>
                  </a:lnTo>
                  <a:lnTo>
                    <a:pt x="2889471" y="626100"/>
                  </a:lnTo>
                  <a:lnTo>
                    <a:pt x="2899762" y="624023"/>
                  </a:lnTo>
                  <a:lnTo>
                    <a:pt x="2908162" y="618359"/>
                  </a:lnTo>
                  <a:lnTo>
                    <a:pt x="2913824" y="609959"/>
                  </a:lnTo>
                  <a:lnTo>
                    <a:pt x="2915899" y="599671"/>
                  </a:lnTo>
                  <a:lnTo>
                    <a:pt x="2915899" y="475612"/>
                  </a:lnTo>
                  <a:lnTo>
                    <a:pt x="2914319" y="466577"/>
                  </a:lnTo>
                  <a:lnTo>
                    <a:pt x="2909948" y="458871"/>
                  </a:lnTo>
                  <a:lnTo>
                    <a:pt x="2903340" y="453058"/>
                  </a:lnTo>
                  <a:lnTo>
                    <a:pt x="2895052" y="449707"/>
                  </a:lnTo>
                </a:path>
                <a:path w="4942840" h="5567680">
                  <a:moveTo>
                    <a:pt x="1938840" y="0"/>
                  </a:moveTo>
                  <a:lnTo>
                    <a:pt x="1938840" y="43887"/>
                  </a:lnTo>
                  <a:lnTo>
                    <a:pt x="2882057" y="306455"/>
                  </a:lnTo>
                  <a:lnTo>
                    <a:pt x="2884424" y="307104"/>
                  </a:lnTo>
                  <a:lnTo>
                    <a:pt x="2886884" y="307481"/>
                  </a:lnTo>
                  <a:lnTo>
                    <a:pt x="2889471" y="307481"/>
                  </a:lnTo>
                  <a:lnTo>
                    <a:pt x="2899748" y="305416"/>
                  </a:lnTo>
                  <a:lnTo>
                    <a:pt x="2908123" y="299781"/>
                  </a:lnTo>
                  <a:lnTo>
                    <a:pt x="2913780" y="291415"/>
                  </a:lnTo>
                  <a:lnTo>
                    <a:pt x="2915899" y="281157"/>
                  </a:lnTo>
                  <a:lnTo>
                    <a:pt x="2915899" y="145696"/>
                  </a:lnTo>
                  <a:lnTo>
                    <a:pt x="2564735" y="0"/>
                  </a:lnTo>
                </a:path>
                <a:path w="4942840" h="5567680">
                  <a:moveTo>
                    <a:pt x="1686344" y="0"/>
                  </a:moveTo>
                  <a:lnTo>
                    <a:pt x="1554998" y="118042"/>
                  </a:lnTo>
                  <a:lnTo>
                    <a:pt x="1549082" y="122921"/>
                  </a:lnTo>
                  <a:lnTo>
                    <a:pt x="1545323" y="130282"/>
                  </a:lnTo>
                  <a:lnTo>
                    <a:pt x="1545323" y="138502"/>
                  </a:lnTo>
                  <a:lnTo>
                    <a:pt x="1545323" y="266069"/>
                  </a:lnTo>
                  <a:lnTo>
                    <a:pt x="1547415" y="276361"/>
                  </a:lnTo>
                  <a:lnTo>
                    <a:pt x="1553116" y="284761"/>
                  </a:lnTo>
                  <a:lnTo>
                    <a:pt x="1561561" y="290422"/>
                  </a:lnTo>
                  <a:lnTo>
                    <a:pt x="1571888" y="292497"/>
                  </a:lnTo>
                  <a:lnTo>
                    <a:pt x="1577689" y="292497"/>
                  </a:lnTo>
                  <a:lnTo>
                    <a:pt x="1582945" y="290675"/>
                  </a:lnTo>
                  <a:lnTo>
                    <a:pt x="1587458" y="287388"/>
                  </a:lnTo>
                  <a:lnTo>
                    <a:pt x="1938840" y="43887"/>
                  </a:lnTo>
                  <a:lnTo>
                    <a:pt x="1938840" y="0"/>
                  </a:lnTo>
                </a:path>
                <a:path w="4942840" h="5567680">
                  <a:moveTo>
                    <a:pt x="1545323" y="790660"/>
                  </a:moveTo>
                  <a:lnTo>
                    <a:pt x="1545323" y="912437"/>
                  </a:lnTo>
                  <a:lnTo>
                    <a:pt x="1547464" y="922665"/>
                  </a:lnTo>
                  <a:lnTo>
                    <a:pt x="1553159" y="931026"/>
                  </a:lnTo>
                  <a:lnTo>
                    <a:pt x="1561578" y="936669"/>
                  </a:lnTo>
                  <a:lnTo>
                    <a:pt x="1571888" y="938739"/>
                  </a:lnTo>
                  <a:lnTo>
                    <a:pt x="1938840" y="938739"/>
                  </a:lnTo>
                  <a:lnTo>
                    <a:pt x="1938840" y="694726"/>
                  </a:lnTo>
                  <a:lnTo>
                    <a:pt x="1567155" y="764556"/>
                  </a:lnTo>
                  <a:lnTo>
                    <a:pt x="1558522" y="767756"/>
                  </a:lnTo>
                  <a:lnTo>
                    <a:pt x="1551598" y="773576"/>
                  </a:lnTo>
                  <a:lnTo>
                    <a:pt x="1546994" y="781412"/>
                  </a:lnTo>
                  <a:lnTo>
                    <a:pt x="1545323" y="790660"/>
                  </a:lnTo>
                </a:path>
                <a:path w="4942840" h="5567680">
                  <a:moveTo>
                    <a:pt x="1545323" y="469686"/>
                  </a:moveTo>
                  <a:lnTo>
                    <a:pt x="1545323" y="593640"/>
                  </a:lnTo>
                  <a:lnTo>
                    <a:pt x="1547415" y="603941"/>
                  </a:lnTo>
                  <a:lnTo>
                    <a:pt x="1553116" y="612340"/>
                  </a:lnTo>
                  <a:lnTo>
                    <a:pt x="1561561" y="617996"/>
                  </a:lnTo>
                  <a:lnTo>
                    <a:pt x="1571888" y="620069"/>
                  </a:lnTo>
                  <a:lnTo>
                    <a:pt x="1575542" y="620069"/>
                  </a:lnTo>
                  <a:lnTo>
                    <a:pt x="1579081" y="619325"/>
                  </a:lnTo>
                  <a:lnTo>
                    <a:pt x="1582306" y="617922"/>
                  </a:lnTo>
                  <a:lnTo>
                    <a:pt x="1938840" y="496009"/>
                  </a:lnTo>
                  <a:lnTo>
                    <a:pt x="1938840" y="243190"/>
                  </a:lnTo>
                  <a:lnTo>
                    <a:pt x="1559291" y="446388"/>
                  </a:lnTo>
                  <a:lnTo>
                    <a:pt x="1553575" y="450463"/>
                  </a:lnTo>
                  <a:lnTo>
                    <a:pt x="1549166" y="455897"/>
                  </a:lnTo>
                  <a:lnTo>
                    <a:pt x="1546328" y="462401"/>
                  </a:lnTo>
                  <a:lnTo>
                    <a:pt x="1545323" y="469686"/>
                  </a:lnTo>
                </a:path>
                <a:path w="4942840" h="5567680">
                  <a:moveTo>
                    <a:pt x="1367444" y="3081501"/>
                  </a:moveTo>
                  <a:lnTo>
                    <a:pt x="416059" y="3009095"/>
                  </a:lnTo>
                  <a:lnTo>
                    <a:pt x="416059" y="3253109"/>
                  </a:lnTo>
                  <a:lnTo>
                    <a:pt x="1366690" y="3253109"/>
                  </a:lnTo>
                  <a:lnTo>
                    <a:pt x="1376982" y="3251017"/>
                  </a:lnTo>
                  <a:lnTo>
                    <a:pt x="1385382" y="3245320"/>
                  </a:lnTo>
                  <a:lnTo>
                    <a:pt x="1391043" y="3236884"/>
                  </a:lnTo>
                  <a:lnTo>
                    <a:pt x="1393118" y="3226576"/>
                  </a:lnTo>
                  <a:lnTo>
                    <a:pt x="1393118" y="3107825"/>
                  </a:lnTo>
                  <a:lnTo>
                    <a:pt x="1391115" y="3097684"/>
                  </a:lnTo>
                  <a:lnTo>
                    <a:pt x="1385637" y="3089386"/>
                  </a:lnTo>
                  <a:lnTo>
                    <a:pt x="1377481" y="3083727"/>
                  </a:lnTo>
                  <a:lnTo>
                    <a:pt x="1367444" y="3081501"/>
                  </a:lnTo>
                </a:path>
                <a:path w="4942840" h="5567680">
                  <a:moveTo>
                    <a:pt x="1372271" y="2764077"/>
                  </a:moveTo>
                  <a:lnTo>
                    <a:pt x="416059" y="2557559"/>
                  </a:lnTo>
                  <a:lnTo>
                    <a:pt x="416059" y="2810379"/>
                  </a:lnTo>
                  <a:lnTo>
                    <a:pt x="1363999" y="2940364"/>
                  </a:lnTo>
                  <a:lnTo>
                    <a:pt x="1364868" y="2940459"/>
                  </a:lnTo>
                  <a:lnTo>
                    <a:pt x="1365831" y="2940459"/>
                  </a:lnTo>
                  <a:lnTo>
                    <a:pt x="1366690" y="2940459"/>
                  </a:lnTo>
                  <a:lnTo>
                    <a:pt x="1376982" y="2938383"/>
                  </a:lnTo>
                  <a:lnTo>
                    <a:pt x="1385382" y="2932722"/>
                  </a:lnTo>
                  <a:lnTo>
                    <a:pt x="1391043" y="2924322"/>
                  </a:lnTo>
                  <a:lnTo>
                    <a:pt x="1393118" y="2914030"/>
                  </a:lnTo>
                  <a:lnTo>
                    <a:pt x="1393118" y="2789971"/>
                  </a:lnTo>
                  <a:lnTo>
                    <a:pt x="1391538" y="2780942"/>
                  </a:lnTo>
                  <a:lnTo>
                    <a:pt x="1387167" y="2773239"/>
                  </a:lnTo>
                  <a:lnTo>
                    <a:pt x="1380560" y="2767428"/>
                  </a:lnTo>
                  <a:lnTo>
                    <a:pt x="1372271" y="2764077"/>
                  </a:lnTo>
                </a:path>
                <a:path w="4942840" h="5567680">
                  <a:moveTo>
                    <a:pt x="1393118" y="2460065"/>
                  </a:moveTo>
                  <a:lnTo>
                    <a:pt x="416059" y="2087448"/>
                  </a:lnTo>
                  <a:lnTo>
                    <a:pt x="416059" y="2358246"/>
                  </a:lnTo>
                  <a:lnTo>
                    <a:pt x="1359276" y="2620814"/>
                  </a:lnTo>
                  <a:lnTo>
                    <a:pt x="1361643" y="2621463"/>
                  </a:lnTo>
                  <a:lnTo>
                    <a:pt x="1364103" y="2621850"/>
                  </a:lnTo>
                  <a:lnTo>
                    <a:pt x="1366690" y="2621850"/>
                  </a:lnTo>
                  <a:lnTo>
                    <a:pt x="1376965" y="2619784"/>
                  </a:lnTo>
                  <a:lnTo>
                    <a:pt x="1385338" y="2614147"/>
                  </a:lnTo>
                  <a:lnTo>
                    <a:pt x="1390994" y="2605780"/>
                  </a:lnTo>
                  <a:lnTo>
                    <a:pt x="1393118" y="2595527"/>
                  </a:lnTo>
                  <a:lnTo>
                    <a:pt x="1393118" y="2460065"/>
                  </a:lnTo>
                </a:path>
                <a:path w="4942840" h="5567680">
                  <a:moveTo>
                    <a:pt x="32217" y="2432401"/>
                  </a:moveTo>
                  <a:lnTo>
                    <a:pt x="26301" y="2437291"/>
                  </a:lnTo>
                  <a:lnTo>
                    <a:pt x="22542" y="2444652"/>
                  </a:lnTo>
                  <a:lnTo>
                    <a:pt x="22542" y="2452861"/>
                  </a:lnTo>
                  <a:lnTo>
                    <a:pt x="22542" y="2580438"/>
                  </a:lnTo>
                  <a:lnTo>
                    <a:pt x="24634" y="2590725"/>
                  </a:lnTo>
                  <a:lnTo>
                    <a:pt x="30335" y="2599126"/>
                  </a:lnTo>
                  <a:lnTo>
                    <a:pt x="38781" y="2604790"/>
                  </a:lnTo>
                  <a:lnTo>
                    <a:pt x="49107" y="2606867"/>
                  </a:lnTo>
                  <a:lnTo>
                    <a:pt x="54897" y="2606867"/>
                  </a:lnTo>
                  <a:lnTo>
                    <a:pt x="60164" y="2605034"/>
                  </a:lnTo>
                  <a:lnTo>
                    <a:pt x="64677" y="2601757"/>
                  </a:lnTo>
                  <a:lnTo>
                    <a:pt x="416059" y="2358246"/>
                  </a:lnTo>
                  <a:lnTo>
                    <a:pt x="416059" y="2087448"/>
                  </a:lnTo>
                  <a:lnTo>
                    <a:pt x="32217" y="2432401"/>
                  </a:lnTo>
                </a:path>
                <a:path w="4942840" h="5567680">
                  <a:moveTo>
                    <a:pt x="22542" y="3105030"/>
                  </a:moveTo>
                  <a:lnTo>
                    <a:pt x="22542" y="3226795"/>
                  </a:lnTo>
                  <a:lnTo>
                    <a:pt x="24683" y="3237025"/>
                  </a:lnTo>
                  <a:lnTo>
                    <a:pt x="30378" y="3245390"/>
                  </a:lnTo>
                  <a:lnTo>
                    <a:pt x="38797" y="3251037"/>
                  </a:lnTo>
                  <a:lnTo>
                    <a:pt x="49107" y="3253109"/>
                  </a:lnTo>
                  <a:lnTo>
                    <a:pt x="416059" y="3253109"/>
                  </a:lnTo>
                  <a:lnTo>
                    <a:pt x="416059" y="3009095"/>
                  </a:lnTo>
                  <a:lnTo>
                    <a:pt x="44374" y="3078926"/>
                  </a:lnTo>
                  <a:lnTo>
                    <a:pt x="35741" y="3082125"/>
                  </a:lnTo>
                  <a:lnTo>
                    <a:pt x="28817" y="3087945"/>
                  </a:lnTo>
                  <a:lnTo>
                    <a:pt x="24213" y="3095781"/>
                  </a:lnTo>
                  <a:lnTo>
                    <a:pt x="22542" y="3105030"/>
                  </a:lnTo>
                </a:path>
                <a:path w="4942840" h="5567680">
                  <a:moveTo>
                    <a:pt x="22542" y="2784055"/>
                  </a:moveTo>
                  <a:lnTo>
                    <a:pt x="22542" y="2908009"/>
                  </a:lnTo>
                  <a:lnTo>
                    <a:pt x="24634" y="2918310"/>
                  </a:lnTo>
                  <a:lnTo>
                    <a:pt x="30335" y="2926709"/>
                  </a:lnTo>
                  <a:lnTo>
                    <a:pt x="38781" y="2932365"/>
                  </a:lnTo>
                  <a:lnTo>
                    <a:pt x="49107" y="2934438"/>
                  </a:lnTo>
                  <a:lnTo>
                    <a:pt x="52761" y="2934438"/>
                  </a:lnTo>
                  <a:lnTo>
                    <a:pt x="56300" y="2933684"/>
                  </a:lnTo>
                  <a:lnTo>
                    <a:pt x="59525" y="2932291"/>
                  </a:lnTo>
                  <a:lnTo>
                    <a:pt x="416059" y="2810379"/>
                  </a:lnTo>
                  <a:lnTo>
                    <a:pt x="416059" y="2557559"/>
                  </a:lnTo>
                  <a:lnTo>
                    <a:pt x="36510" y="2760747"/>
                  </a:lnTo>
                  <a:lnTo>
                    <a:pt x="30794" y="2764823"/>
                  </a:lnTo>
                  <a:lnTo>
                    <a:pt x="26385" y="2770261"/>
                  </a:lnTo>
                  <a:lnTo>
                    <a:pt x="23547" y="2776769"/>
                  </a:lnTo>
                  <a:lnTo>
                    <a:pt x="22542" y="2784055"/>
                  </a:lnTo>
                </a:path>
                <a:path w="4942840" h="5567680">
                  <a:moveTo>
                    <a:pt x="0" y="2264355"/>
                  </a:moveTo>
                  <a:lnTo>
                    <a:pt x="368626" y="1933076"/>
                  </a:lnTo>
                  <a:lnTo>
                    <a:pt x="374532" y="1928186"/>
                  </a:lnTo>
                  <a:lnTo>
                    <a:pt x="378301" y="1920814"/>
                  </a:lnTo>
                  <a:lnTo>
                    <a:pt x="378301" y="1912605"/>
                  </a:lnTo>
                  <a:lnTo>
                    <a:pt x="378301" y="1785038"/>
                  </a:lnTo>
                  <a:lnTo>
                    <a:pt x="376209" y="1774747"/>
                  </a:lnTo>
                  <a:lnTo>
                    <a:pt x="370508" y="1766346"/>
                  </a:lnTo>
                  <a:lnTo>
                    <a:pt x="362063" y="1760685"/>
                  </a:lnTo>
                  <a:lnTo>
                    <a:pt x="351736" y="1758610"/>
                  </a:lnTo>
                  <a:lnTo>
                    <a:pt x="345936" y="1758610"/>
                  </a:lnTo>
                  <a:lnTo>
                    <a:pt x="340669" y="1760432"/>
                  </a:lnTo>
                  <a:lnTo>
                    <a:pt x="336156" y="1763720"/>
                  </a:lnTo>
                  <a:lnTo>
                    <a:pt x="0" y="1996676"/>
                  </a:lnTo>
                </a:path>
                <a:path w="4942840" h="5567680">
                  <a:moveTo>
                    <a:pt x="0" y="1353512"/>
                  </a:moveTo>
                  <a:lnTo>
                    <a:pt x="356459" y="1286551"/>
                  </a:lnTo>
                  <a:lnTo>
                    <a:pt x="378301" y="1260447"/>
                  </a:lnTo>
                  <a:lnTo>
                    <a:pt x="378301" y="1138671"/>
                  </a:lnTo>
                  <a:lnTo>
                    <a:pt x="376160" y="1128443"/>
                  </a:lnTo>
                  <a:lnTo>
                    <a:pt x="370465" y="1120081"/>
                  </a:lnTo>
                  <a:lnTo>
                    <a:pt x="362046" y="1114438"/>
                  </a:lnTo>
                  <a:lnTo>
                    <a:pt x="351736" y="1112368"/>
                  </a:lnTo>
                  <a:lnTo>
                    <a:pt x="0" y="1112368"/>
                  </a:lnTo>
                </a:path>
                <a:path w="4942840" h="5567680">
                  <a:moveTo>
                    <a:pt x="0" y="1799771"/>
                  </a:moveTo>
                  <a:lnTo>
                    <a:pt x="364333" y="1604719"/>
                  </a:lnTo>
                  <a:lnTo>
                    <a:pt x="378301" y="1581421"/>
                  </a:lnTo>
                  <a:lnTo>
                    <a:pt x="378301" y="1457457"/>
                  </a:lnTo>
                  <a:lnTo>
                    <a:pt x="376209" y="1447160"/>
                  </a:lnTo>
                  <a:lnTo>
                    <a:pt x="370508" y="1438761"/>
                  </a:lnTo>
                  <a:lnTo>
                    <a:pt x="362063" y="1433102"/>
                  </a:lnTo>
                  <a:lnTo>
                    <a:pt x="351736" y="1431028"/>
                  </a:lnTo>
                  <a:lnTo>
                    <a:pt x="348082" y="1431028"/>
                  </a:lnTo>
                  <a:lnTo>
                    <a:pt x="344543" y="1431782"/>
                  </a:lnTo>
                  <a:lnTo>
                    <a:pt x="341318" y="1433185"/>
                  </a:lnTo>
                  <a:lnTo>
                    <a:pt x="0" y="1549895"/>
                  </a:lnTo>
                </a:path>
                <a:path w="4942840" h="5567680">
                  <a:moveTo>
                    <a:pt x="2890225" y="3081501"/>
                  </a:moveTo>
                  <a:lnTo>
                    <a:pt x="1938840" y="3009095"/>
                  </a:lnTo>
                  <a:lnTo>
                    <a:pt x="1938840" y="3253109"/>
                  </a:lnTo>
                  <a:lnTo>
                    <a:pt x="2889471" y="3253109"/>
                  </a:lnTo>
                  <a:lnTo>
                    <a:pt x="2899762" y="3251017"/>
                  </a:lnTo>
                  <a:lnTo>
                    <a:pt x="2908162" y="3245320"/>
                  </a:lnTo>
                  <a:lnTo>
                    <a:pt x="2913824" y="3236884"/>
                  </a:lnTo>
                  <a:lnTo>
                    <a:pt x="2915899" y="3226576"/>
                  </a:lnTo>
                  <a:lnTo>
                    <a:pt x="2915899" y="3107825"/>
                  </a:lnTo>
                  <a:lnTo>
                    <a:pt x="2913897" y="3097684"/>
                  </a:lnTo>
                  <a:lnTo>
                    <a:pt x="2908422" y="3089386"/>
                  </a:lnTo>
                  <a:lnTo>
                    <a:pt x="2900266" y="3083727"/>
                  </a:lnTo>
                  <a:lnTo>
                    <a:pt x="2890225" y="3081501"/>
                  </a:lnTo>
                </a:path>
                <a:path w="4942840" h="5567680">
                  <a:moveTo>
                    <a:pt x="2895052" y="2764077"/>
                  </a:moveTo>
                  <a:lnTo>
                    <a:pt x="1938840" y="2557559"/>
                  </a:lnTo>
                  <a:lnTo>
                    <a:pt x="1938840" y="2810379"/>
                  </a:lnTo>
                  <a:lnTo>
                    <a:pt x="2886790" y="2940364"/>
                  </a:lnTo>
                  <a:lnTo>
                    <a:pt x="2887649" y="2940459"/>
                  </a:lnTo>
                  <a:lnTo>
                    <a:pt x="2888612" y="2940459"/>
                  </a:lnTo>
                  <a:lnTo>
                    <a:pt x="2889471" y="2940459"/>
                  </a:lnTo>
                  <a:lnTo>
                    <a:pt x="2899762" y="2938383"/>
                  </a:lnTo>
                  <a:lnTo>
                    <a:pt x="2908162" y="2932722"/>
                  </a:lnTo>
                  <a:lnTo>
                    <a:pt x="2913824" y="2924322"/>
                  </a:lnTo>
                  <a:lnTo>
                    <a:pt x="2915899" y="2914030"/>
                  </a:lnTo>
                  <a:lnTo>
                    <a:pt x="2915899" y="2789971"/>
                  </a:lnTo>
                  <a:lnTo>
                    <a:pt x="2914319" y="2780942"/>
                  </a:lnTo>
                  <a:lnTo>
                    <a:pt x="2909948" y="2773239"/>
                  </a:lnTo>
                  <a:lnTo>
                    <a:pt x="2903340" y="2767428"/>
                  </a:lnTo>
                  <a:lnTo>
                    <a:pt x="2895052" y="2764077"/>
                  </a:lnTo>
                </a:path>
                <a:path w="4942840" h="5567680">
                  <a:moveTo>
                    <a:pt x="2915899" y="2460065"/>
                  </a:moveTo>
                  <a:lnTo>
                    <a:pt x="1938840" y="2087448"/>
                  </a:lnTo>
                  <a:lnTo>
                    <a:pt x="1938840" y="2358246"/>
                  </a:lnTo>
                  <a:lnTo>
                    <a:pt x="2882057" y="2620814"/>
                  </a:lnTo>
                  <a:lnTo>
                    <a:pt x="2884424" y="2621463"/>
                  </a:lnTo>
                  <a:lnTo>
                    <a:pt x="2886884" y="2621850"/>
                  </a:lnTo>
                  <a:lnTo>
                    <a:pt x="2889471" y="2621850"/>
                  </a:lnTo>
                  <a:lnTo>
                    <a:pt x="2899748" y="2619784"/>
                  </a:lnTo>
                  <a:lnTo>
                    <a:pt x="2908123" y="2614147"/>
                  </a:lnTo>
                  <a:lnTo>
                    <a:pt x="2913780" y="2605780"/>
                  </a:lnTo>
                  <a:lnTo>
                    <a:pt x="2915899" y="2595527"/>
                  </a:lnTo>
                  <a:lnTo>
                    <a:pt x="2915899" y="2460065"/>
                  </a:lnTo>
                </a:path>
                <a:path w="4942840" h="5567680">
                  <a:moveTo>
                    <a:pt x="1554998" y="2432401"/>
                  </a:moveTo>
                  <a:lnTo>
                    <a:pt x="1549082" y="2437291"/>
                  </a:lnTo>
                  <a:lnTo>
                    <a:pt x="1545323" y="2444652"/>
                  </a:lnTo>
                  <a:lnTo>
                    <a:pt x="1545323" y="2452861"/>
                  </a:lnTo>
                  <a:lnTo>
                    <a:pt x="1545323" y="2580438"/>
                  </a:lnTo>
                  <a:lnTo>
                    <a:pt x="1547415" y="2590725"/>
                  </a:lnTo>
                  <a:lnTo>
                    <a:pt x="1553116" y="2599126"/>
                  </a:lnTo>
                  <a:lnTo>
                    <a:pt x="1561561" y="2604790"/>
                  </a:lnTo>
                  <a:lnTo>
                    <a:pt x="1571888" y="2606867"/>
                  </a:lnTo>
                  <a:lnTo>
                    <a:pt x="1577689" y="2606867"/>
                  </a:lnTo>
                  <a:lnTo>
                    <a:pt x="1582945" y="2605034"/>
                  </a:lnTo>
                  <a:lnTo>
                    <a:pt x="1587458" y="2601757"/>
                  </a:lnTo>
                  <a:lnTo>
                    <a:pt x="1938840" y="2358246"/>
                  </a:lnTo>
                  <a:lnTo>
                    <a:pt x="1938840" y="2087448"/>
                  </a:lnTo>
                  <a:lnTo>
                    <a:pt x="1554998" y="2432401"/>
                  </a:lnTo>
                </a:path>
                <a:path w="4942840" h="5567680">
                  <a:moveTo>
                    <a:pt x="1545323" y="3105030"/>
                  </a:moveTo>
                  <a:lnTo>
                    <a:pt x="1545323" y="3226795"/>
                  </a:lnTo>
                  <a:lnTo>
                    <a:pt x="1547464" y="3237025"/>
                  </a:lnTo>
                  <a:lnTo>
                    <a:pt x="1553159" y="3245390"/>
                  </a:lnTo>
                  <a:lnTo>
                    <a:pt x="1561578" y="3251037"/>
                  </a:lnTo>
                  <a:lnTo>
                    <a:pt x="1571888" y="3253109"/>
                  </a:lnTo>
                  <a:lnTo>
                    <a:pt x="1938840" y="3253109"/>
                  </a:lnTo>
                  <a:lnTo>
                    <a:pt x="1938840" y="3009095"/>
                  </a:lnTo>
                  <a:lnTo>
                    <a:pt x="1567155" y="3078926"/>
                  </a:lnTo>
                  <a:lnTo>
                    <a:pt x="1558522" y="3082125"/>
                  </a:lnTo>
                  <a:lnTo>
                    <a:pt x="1551598" y="3087945"/>
                  </a:lnTo>
                  <a:lnTo>
                    <a:pt x="1546994" y="3095781"/>
                  </a:lnTo>
                  <a:lnTo>
                    <a:pt x="1545323" y="3105030"/>
                  </a:lnTo>
                </a:path>
                <a:path w="4942840" h="5567680">
                  <a:moveTo>
                    <a:pt x="1545323" y="2784055"/>
                  </a:moveTo>
                  <a:lnTo>
                    <a:pt x="1545323" y="2908009"/>
                  </a:lnTo>
                  <a:lnTo>
                    <a:pt x="1547415" y="2918310"/>
                  </a:lnTo>
                  <a:lnTo>
                    <a:pt x="1553116" y="2926709"/>
                  </a:lnTo>
                  <a:lnTo>
                    <a:pt x="1561561" y="2932365"/>
                  </a:lnTo>
                  <a:lnTo>
                    <a:pt x="1571888" y="2934438"/>
                  </a:lnTo>
                  <a:lnTo>
                    <a:pt x="1575542" y="2934438"/>
                  </a:lnTo>
                  <a:lnTo>
                    <a:pt x="1579081" y="2933684"/>
                  </a:lnTo>
                  <a:lnTo>
                    <a:pt x="1582306" y="2932291"/>
                  </a:lnTo>
                  <a:lnTo>
                    <a:pt x="1938840" y="2810379"/>
                  </a:lnTo>
                  <a:lnTo>
                    <a:pt x="1938840" y="2557559"/>
                  </a:lnTo>
                  <a:lnTo>
                    <a:pt x="1559291" y="2760747"/>
                  </a:lnTo>
                  <a:lnTo>
                    <a:pt x="1553575" y="2764823"/>
                  </a:lnTo>
                  <a:lnTo>
                    <a:pt x="1549166" y="2770261"/>
                  </a:lnTo>
                  <a:lnTo>
                    <a:pt x="1546328" y="2776769"/>
                  </a:lnTo>
                  <a:lnTo>
                    <a:pt x="1545323" y="2784055"/>
                  </a:lnTo>
                </a:path>
                <a:path w="4942840" h="5567680">
                  <a:moveTo>
                    <a:pt x="556180" y="1283975"/>
                  </a:moveTo>
                  <a:lnTo>
                    <a:pt x="1507565" y="1356371"/>
                  </a:lnTo>
                  <a:lnTo>
                    <a:pt x="1507565" y="1112368"/>
                  </a:lnTo>
                  <a:lnTo>
                    <a:pt x="556934" y="1112368"/>
                  </a:lnTo>
                  <a:lnTo>
                    <a:pt x="546643" y="1114459"/>
                  </a:lnTo>
                  <a:lnTo>
                    <a:pt x="538242" y="1120155"/>
                  </a:lnTo>
                  <a:lnTo>
                    <a:pt x="532581" y="1128588"/>
                  </a:lnTo>
                  <a:lnTo>
                    <a:pt x="530506" y="1138890"/>
                  </a:lnTo>
                  <a:lnTo>
                    <a:pt x="530506" y="1257641"/>
                  </a:lnTo>
                  <a:lnTo>
                    <a:pt x="532508" y="1267787"/>
                  </a:lnTo>
                  <a:lnTo>
                    <a:pt x="537983" y="1276085"/>
                  </a:lnTo>
                  <a:lnTo>
                    <a:pt x="546139" y="1281745"/>
                  </a:lnTo>
                  <a:lnTo>
                    <a:pt x="556180" y="1283975"/>
                  </a:lnTo>
                </a:path>
                <a:path w="4942840" h="5567680">
                  <a:moveTo>
                    <a:pt x="551353" y="1601400"/>
                  </a:moveTo>
                  <a:lnTo>
                    <a:pt x="1507565" y="1807917"/>
                  </a:lnTo>
                  <a:lnTo>
                    <a:pt x="1507565" y="1555098"/>
                  </a:lnTo>
                  <a:lnTo>
                    <a:pt x="559615" y="1425112"/>
                  </a:lnTo>
                  <a:lnTo>
                    <a:pt x="558756" y="1425007"/>
                  </a:lnTo>
                  <a:lnTo>
                    <a:pt x="557793" y="1425007"/>
                  </a:lnTo>
                  <a:lnTo>
                    <a:pt x="556934" y="1425007"/>
                  </a:lnTo>
                  <a:lnTo>
                    <a:pt x="546643" y="1427083"/>
                  </a:lnTo>
                  <a:lnTo>
                    <a:pt x="538242" y="1432744"/>
                  </a:lnTo>
                  <a:lnTo>
                    <a:pt x="532581" y="1441144"/>
                  </a:lnTo>
                  <a:lnTo>
                    <a:pt x="530506" y="1451436"/>
                  </a:lnTo>
                  <a:lnTo>
                    <a:pt x="530506" y="1575495"/>
                  </a:lnTo>
                  <a:lnTo>
                    <a:pt x="532086" y="1584530"/>
                  </a:lnTo>
                  <a:lnTo>
                    <a:pt x="536457" y="1592237"/>
                  </a:lnTo>
                  <a:lnTo>
                    <a:pt x="543065" y="1598049"/>
                  </a:lnTo>
                  <a:lnTo>
                    <a:pt x="551353" y="1601400"/>
                  </a:lnTo>
                </a:path>
                <a:path w="4942840" h="5567680">
                  <a:moveTo>
                    <a:pt x="530506" y="1905412"/>
                  </a:moveTo>
                  <a:lnTo>
                    <a:pt x="1507565" y="2278029"/>
                  </a:lnTo>
                  <a:lnTo>
                    <a:pt x="1507565" y="2007220"/>
                  </a:lnTo>
                  <a:lnTo>
                    <a:pt x="564337" y="1744663"/>
                  </a:lnTo>
                  <a:lnTo>
                    <a:pt x="561981" y="1744003"/>
                  </a:lnTo>
                  <a:lnTo>
                    <a:pt x="559521" y="1743615"/>
                  </a:lnTo>
                  <a:lnTo>
                    <a:pt x="556934" y="1743615"/>
                  </a:lnTo>
                  <a:lnTo>
                    <a:pt x="546657" y="1745682"/>
                  </a:lnTo>
                  <a:lnTo>
                    <a:pt x="538282" y="1751321"/>
                  </a:lnTo>
                  <a:lnTo>
                    <a:pt x="532625" y="1759690"/>
                  </a:lnTo>
                  <a:lnTo>
                    <a:pt x="530506" y="1769950"/>
                  </a:lnTo>
                  <a:lnTo>
                    <a:pt x="530506" y="1905412"/>
                  </a:lnTo>
                </a:path>
                <a:path w="4942840" h="5567680">
                  <a:moveTo>
                    <a:pt x="1891407" y="1933076"/>
                  </a:moveTo>
                  <a:lnTo>
                    <a:pt x="1897312" y="1928186"/>
                  </a:lnTo>
                  <a:lnTo>
                    <a:pt x="1901082" y="1920814"/>
                  </a:lnTo>
                  <a:lnTo>
                    <a:pt x="1901082" y="1912605"/>
                  </a:lnTo>
                  <a:lnTo>
                    <a:pt x="1901082" y="1785038"/>
                  </a:lnTo>
                  <a:lnTo>
                    <a:pt x="1898990" y="1774747"/>
                  </a:lnTo>
                  <a:lnTo>
                    <a:pt x="1893289" y="1766346"/>
                  </a:lnTo>
                  <a:lnTo>
                    <a:pt x="1884844" y="1760685"/>
                  </a:lnTo>
                  <a:lnTo>
                    <a:pt x="1874517" y="1758610"/>
                  </a:lnTo>
                  <a:lnTo>
                    <a:pt x="1868716" y="1758610"/>
                  </a:lnTo>
                  <a:lnTo>
                    <a:pt x="1863460" y="1760432"/>
                  </a:lnTo>
                  <a:lnTo>
                    <a:pt x="1858947" y="1763720"/>
                  </a:lnTo>
                  <a:lnTo>
                    <a:pt x="1507565" y="2007220"/>
                  </a:lnTo>
                  <a:lnTo>
                    <a:pt x="1507565" y="2278029"/>
                  </a:lnTo>
                  <a:lnTo>
                    <a:pt x="1891407" y="1933076"/>
                  </a:lnTo>
                </a:path>
                <a:path w="4942840" h="5567680">
                  <a:moveTo>
                    <a:pt x="1901082" y="1260447"/>
                  </a:moveTo>
                  <a:lnTo>
                    <a:pt x="1901082" y="1138671"/>
                  </a:lnTo>
                  <a:lnTo>
                    <a:pt x="1898941" y="1128443"/>
                  </a:lnTo>
                  <a:lnTo>
                    <a:pt x="1893246" y="1120081"/>
                  </a:lnTo>
                  <a:lnTo>
                    <a:pt x="1884827" y="1114438"/>
                  </a:lnTo>
                  <a:lnTo>
                    <a:pt x="1874517" y="1112368"/>
                  </a:lnTo>
                  <a:lnTo>
                    <a:pt x="1507565" y="1112368"/>
                  </a:lnTo>
                  <a:lnTo>
                    <a:pt x="1507565" y="1356371"/>
                  </a:lnTo>
                  <a:lnTo>
                    <a:pt x="1879240" y="1286551"/>
                  </a:lnTo>
                  <a:lnTo>
                    <a:pt x="1887878" y="1283345"/>
                  </a:lnTo>
                  <a:lnTo>
                    <a:pt x="1894806" y="1277524"/>
                  </a:lnTo>
                  <a:lnTo>
                    <a:pt x="1899411" y="1269690"/>
                  </a:lnTo>
                  <a:lnTo>
                    <a:pt x="1901082" y="1260447"/>
                  </a:lnTo>
                </a:path>
                <a:path w="4942840" h="5567680">
                  <a:moveTo>
                    <a:pt x="1901082" y="1581421"/>
                  </a:moveTo>
                  <a:lnTo>
                    <a:pt x="1901082" y="1457457"/>
                  </a:lnTo>
                  <a:lnTo>
                    <a:pt x="1898990" y="1447160"/>
                  </a:lnTo>
                  <a:lnTo>
                    <a:pt x="1893289" y="1438761"/>
                  </a:lnTo>
                  <a:lnTo>
                    <a:pt x="1884844" y="1433102"/>
                  </a:lnTo>
                  <a:lnTo>
                    <a:pt x="1874517" y="1431028"/>
                  </a:lnTo>
                  <a:lnTo>
                    <a:pt x="1870863" y="1431028"/>
                  </a:lnTo>
                  <a:lnTo>
                    <a:pt x="1867324" y="1431782"/>
                  </a:lnTo>
                  <a:lnTo>
                    <a:pt x="1864099" y="1433185"/>
                  </a:lnTo>
                  <a:lnTo>
                    <a:pt x="1507565" y="1555098"/>
                  </a:lnTo>
                  <a:lnTo>
                    <a:pt x="1507565" y="1807917"/>
                  </a:lnTo>
                  <a:lnTo>
                    <a:pt x="1887114" y="1604719"/>
                  </a:lnTo>
                  <a:lnTo>
                    <a:pt x="1892830" y="1600643"/>
                  </a:lnTo>
                  <a:lnTo>
                    <a:pt x="1897239" y="1595206"/>
                  </a:lnTo>
                  <a:lnTo>
                    <a:pt x="1900077" y="1588702"/>
                  </a:lnTo>
                  <a:lnTo>
                    <a:pt x="1901082" y="1581421"/>
                  </a:lnTo>
                </a:path>
                <a:path w="4942840" h="5567680">
                  <a:moveTo>
                    <a:pt x="1367444" y="5395860"/>
                  </a:moveTo>
                  <a:lnTo>
                    <a:pt x="416059" y="5323454"/>
                  </a:lnTo>
                  <a:lnTo>
                    <a:pt x="416059" y="5567468"/>
                  </a:lnTo>
                  <a:lnTo>
                    <a:pt x="1366690" y="5567468"/>
                  </a:lnTo>
                  <a:lnTo>
                    <a:pt x="1376982" y="5565376"/>
                  </a:lnTo>
                  <a:lnTo>
                    <a:pt x="1385382" y="5559679"/>
                  </a:lnTo>
                  <a:lnTo>
                    <a:pt x="1391043" y="5551242"/>
                  </a:lnTo>
                  <a:lnTo>
                    <a:pt x="1393118" y="5540934"/>
                  </a:lnTo>
                  <a:lnTo>
                    <a:pt x="1393118" y="5422195"/>
                  </a:lnTo>
                  <a:lnTo>
                    <a:pt x="1391115" y="5412047"/>
                  </a:lnTo>
                  <a:lnTo>
                    <a:pt x="1385637" y="5403746"/>
                  </a:lnTo>
                  <a:lnTo>
                    <a:pt x="1377481" y="5398086"/>
                  </a:lnTo>
                  <a:lnTo>
                    <a:pt x="1367444" y="5395860"/>
                  </a:lnTo>
                </a:path>
                <a:path w="4942840" h="5567680">
                  <a:moveTo>
                    <a:pt x="1372271" y="5078435"/>
                  </a:moveTo>
                  <a:lnTo>
                    <a:pt x="416059" y="4871918"/>
                  </a:lnTo>
                  <a:lnTo>
                    <a:pt x="416059" y="5124738"/>
                  </a:lnTo>
                  <a:lnTo>
                    <a:pt x="1363999" y="5254723"/>
                  </a:lnTo>
                  <a:lnTo>
                    <a:pt x="1364868" y="5254828"/>
                  </a:lnTo>
                  <a:lnTo>
                    <a:pt x="1365831" y="5254828"/>
                  </a:lnTo>
                  <a:lnTo>
                    <a:pt x="1366690" y="5254828"/>
                  </a:lnTo>
                  <a:lnTo>
                    <a:pt x="1376982" y="5252753"/>
                  </a:lnTo>
                  <a:lnTo>
                    <a:pt x="1385382" y="5247091"/>
                  </a:lnTo>
                  <a:lnTo>
                    <a:pt x="1391043" y="5238691"/>
                  </a:lnTo>
                  <a:lnTo>
                    <a:pt x="1393118" y="5228399"/>
                  </a:lnTo>
                  <a:lnTo>
                    <a:pt x="1393118" y="5104340"/>
                  </a:lnTo>
                  <a:lnTo>
                    <a:pt x="1391538" y="5095305"/>
                  </a:lnTo>
                  <a:lnTo>
                    <a:pt x="1387167" y="5087599"/>
                  </a:lnTo>
                  <a:lnTo>
                    <a:pt x="1380560" y="5081787"/>
                  </a:lnTo>
                  <a:lnTo>
                    <a:pt x="1372271" y="5078435"/>
                  </a:lnTo>
                </a:path>
                <a:path w="4942840" h="5567680">
                  <a:moveTo>
                    <a:pt x="1393118" y="4774424"/>
                  </a:moveTo>
                  <a:lnTo>
                    <a:pt x="416059" y="4401807"/>
                  </a:lnTo>
                  <a:lnTo>
                    <a:pt x="416059" y="4672605"/>
                  </a:lnTo>
                  <a:lnTo>
                    <a:pt x="1359276" y="4935173"/>
                  </a:lnTo>
                  <a:lnTo>
                    <a:pt x="1361643" y="4935832"/>
                  </a:lnTo>
                  <a:lnTo>
                    <a:pt x="1364103" y="4936209"/>
                  </a:lnTo>
                  <a:lnTo>
                    <a:pt x="1366690" y="4936209"/>
                  </a:lnTo>
                  <a:lnTo>
                    <a:pt x="1376965" y="4934144"/>
                  </a:lnTo>
                  <a:lnTo>
                    <a:pt x="1385338" y="4928509"/>
                  </a:lnTo>
                  <a:lnTo>
                    <a:pt x="1390994" y="4920143"/>
                  </a:lnTo>
                  <a:lnTo>
                    <a:pt x="1393118" y="4909886"/>
                  </a:lnTo>
                  <a:lnTo>
                    <a:pt x="1393118" y="4774424"/>
                  </a:lnTo>
                </a:path>
                <a:path w="4942840" h="5567680">
                  <a:moveTo>
                    <a:pt x="32217" y="4746760"/>
                  </a:moveTo>
                  <a:lnTo>
                    <a:pt x="26301" y="4751650"/>
                  </a:lnTo>
                  <a:lnTo>
                    <a:pt x="22542" y="4759011"/>
                  </a:lnTo>
                  <a:lnTo>
                    <a:pt x="22542" y="4767220"/>
                  </a:lnTo>
                  <a:lnTo>
                    <a:pt x="22542" y="4894797"/>
                  </a:lnTo>
                  <a:lnTo>
                    <a:pt x="24634" y="4905084"/>
                  </a:lnTo>
                  <a:lnTo>
                    <a:pt x="30335" y="4913485"/>
                  </a:lnTo>
                  <a:lnTo>
                    <a:pt x="38781" y="4919149"/>
                  </a:lnTo>
                  <a:lnTo>
                    <a:pt x="49107" y="4921226"/>
                  </a:lnTo>
                  <a:lnTo>
                    <a:pt x="54897" y="4921226"/>
                  </a:lnTo>
                  <a:lnTo>
                    <a:pt x="60164" y="4919404"/>
                  </a:lnTo>
                  <a:lnTo>
                    <a:pt x="64677" y="4916116"/>
                  </a:lnTo>
                  <a:lnTo>
                    <a:pt x="416059" y="4672605"/>
                  </a:lnTo>
                  <a:lnTo>
                    <a:pt x="416059" y="4401807"/>
                  </a:lnTo>
                  <a:lnTo>
                    <a:pt x="32217" y="4746760"/>
                  </a:lnTo>
                </a:path>
                <a:path w="4942840" h="5567680">
                  <a:moveTo>
                    <a:pt x="22542" y="5419388"/>
                  </a:moveTo>
                  <a:lnTo>
                    <a:pt x="22542" y="5541165"/>
                  </a:lnTo>
                  <a:lnTo>
                    <a:pt x="24683" y="5551393"/>
                  </a:lnTo>
                  <a:lnTo>
                    <a:pt x="30378" y="5559754"/>
                  </a:lnTo>
                  <a:lnTo>
                    <a:pt x="38797" y="5565397"/>
                  </a:lnTo>
                  <a:lnTo>
                    <a:pt x="49107" y="5567468"/>
                  </a:lnTo>
                  <a:lnTo>
                    <a:pt x="416059" y="5567468"/>
                  </a:lnTo>
                  <a:lnTo>
                    <a:pt x="416059" y="5323454"/>
                  </a:lnTo>
                  <a:lnTo>
                    <a:pt x="44374" y="5393284"/>
                  </a:lnTo>
                  <a:lnTo>
                    <a:pt x="35741" y="5396486"/>
                  </a:lnTo>
                  <a:lnTo>
                    <a:pt x="28817" y="5402308"/>
                  </a:lnTo>
                  <a:lnTo>
                    <a:pt x="24213" y="5410144"/>
                  </a:lnTo>
                  <a:lnTo>
                    <a:pt x="22542" y="5419388"/>
                  </a:lnTo>
                </a:path>
                <a:path w="4942840" h="5567680">
                  <a:moveTo>
                    <a:pt x="22542" y="5098414"/>
                  </a:moveTo>
                  <a:lnTo>
                    <a:pt x="22542" y="5222379"/>
                  </a:lnTo>
                  <a:lnTo>
                    <a:pt x="24634" y="5232675"/>
                  </a:lnTo>
                  <a:lnTo>
                    <a:pt x="30335" y="5241074"/>
                  </a:lnTo>
                  <a:lnTo>
                    <a:pt x="38781" y="5246733"/>
                  </a:lnTo>
                  <a:lnTo>
                    <a:pt x="49107" y="5248807"/>
                  </a:lnTo>
                  <a:lnTo>
                    <a:pt x="52761" y="5248807"/>
                  </a:lnTo>
                  <a:lnTo>
                    <a:pt x="56300" y="5248053"/>
                  </a:lnTo>
                  <a:lnTo>
                    <a:pt x="59525" y="5246650"/>
                  </a:lnTo>
                  <a:lnTo>
                    <a:pt x="416059" y="5124738"/>
                  </a:lnTo>
                  <a:lnTo>
                    <a:pt x="416059" y="4871918"/>
                  </a:lnTo>
                  <a:lnTo>
                    <a:pt x="36510" y="5075116"/>
                  </a:lnTo>
                  <a:lnTo>
                    <a:pt x="30794" y="5079191"/>
                  </a:lnTo>
                  <a:lnTo>
                    <a:pt x="26385" y="5084625"/>
                  </a:lnTo>
                  <a:lnTo>
                    <a:pt x="23547" y="5091129"/>
                  </a:lnTo>
                  <a:lnTo>
                    <a:pt x="22542" y="5098414"/>
                  </a:lnTo>
                </a:path>
                <a:path w="4942840" h="5567680">
                  <a:moveTo>
                    <a:pt x="0" y="4578714"/>
                  </a:moveTo>
                  <a:lnTo>
                    <a:pt x="368626" y="4247435"/>
                  </a:lnTo>
                  <a:lnTo>
                    <a:pt x="374532" y="4242545"/>
                  </a:lnTo>
                  <a:lnTo>
                    <a:pt x="378301" y="4235184"/>
                  </a:lnTo>
                  <a:lnTo>
                    <a:pt x="378301" y="4226964"/>
                  </a:lnTo>
                  <a:lnTo>
                    <a:pt x="378301" y="4099397"/>
                  </a:lnTo>
                  <a:lnTo>
                    <a:pt x="376209" y="4089110"/>
                  </a:lnTo>
                  <a:lnTo>
                    <a:pt x="370508" y="4080709"/>
                  </a:lnTo>
                  <a:lnTo>
                    <a:pt x="362063" y="4075045"/>
                  </a:lnTo>
                  <a:lnTo>
                    <a:pt x="351736" y="4072969"/>
                  </a:lnTo>
                  <a:lnTo>
                    <a:pt x="345936" y="4072969"/>
                  </a:lnTo>
                  <a:lnTo>
                    <a:pt x="340669" y="4074801"/>
                  </a:lnTo>
                  <a:lnTo>
                    <a:pt x="336156" y="4078078"/>
                  </a:lnTo>
                  <a:lnTo>
                    <a:pt x="0" y="4311045"/>
                  </a:lnTo>
                </a:path>
                <a:path w="4942840" h="5567680">
                  <a:moveTo>
                    <a:pt x="0" y="3667881"/>
                  </a:moveTo>
                  <a:lnTo>
                    <a:pt x="356459" y="3600910"/>
                  </a:lnTo>
                  <a:lnTo>
                    <a:pt x="378301" y="3574806"/>
                  </a:lnTo>
                  <a:lnTo>
                    <a:pt x="378301" y="3453040"/>
                  </a:lnTo>
                  <a:lnTo>
                    <a:pt x="376160" y="3442810"/>
                  </a:lnTo>
                  <a:lnTo>
                    <a:pt x="370465" y="3434445"/>
                  </a:lnTo>
                  <a:lnTo>
                    <a:pt x="362046" y="3428799"/>
                  </a:lnTo>
                  <a:lnTo>
                    <a:pt x="351736" y="3426727"/>
                  </a:lnTo>
                  <a:lnTo>
                    <a:pt x="0" y="3426727"/>
                  </a:lnTo>
                </a:path>
                <a:path w="4942840" h="5567680">
                  <a:moveTo>
                    <a:pt x="0" y="4114131"/>
                  </a:moveTo>
                  <a:lnTo>
                    <a:pt x="364333" y="3919088"/>
                  </a:lnTo>
                  <a:lnTo>
                    <a:pt x="378301" y="3895780"/>
                  </a:lnTo>
                  <a:lnTo>
                    <a:pt x="378301" y="3771815"/>
                  </a:lnTo>
                  <a:lnTo>
                    <a:pt x="376209" y="3761521"/>
                  </a:lnTo>
                  <a:lnTo>
                    <a:pt x="370508" y="3753125"/>
                  </a:lnTo>
                  <a:lnTo>
                    <a:pt x="362063" y="3747470"/>
                  </a:lnTo>
                  <a:lnTo>
                    <a:pt x="351736" y="3745397"/>
                  </a:lnTo>
                  <a:lnTo>
                    <a:pt x="348082" y="3745397"/>
                  </a:lnTo>
                  <a:lnTo>
                    <a:pt x="344543" y="3746141"/>
                  </a:lnTo>
                  <a:lnTo>
                    <a:pt x="341318" y="3747544"/>
                  </a:lnTo>
                  <a:lnTo>
                    <a:pt x="0" y="3864254"/>
                  </a:lnTo>
                </a:path>
                <a:path w="4942840" h="5567680">
                  <a:moveTo>
                    <a:pt x="2890225" y="5395860"/>
                  </a:moveTo>
                  <a:lnTo>
                    <a:pt x="1938840" y="5323454"/>
                  </a:lnTo>
                  <a:lnTo>
                    <a:pt x="1938840" y="5567468"/>
                  </a:lnTo>
                  <a:lnTo>
                    <a:pt x="2889471" y="5567468"/>
                  </a:lnTo>
                  <a:lnTo>
                    <a:pt x="2899762" y="5565376"/>
                  </a:lnTo>
                  <a:lnTo>
                    <a:pt x="2908162" y="5559679"/>
                  </a:lnTo>
                  <a:lnTo>
                    <a:pt x="2913824" y="5551242"/>
                  </a:lnTo>
                  <a:lnTo>
                    <a:pt x="2915899" y="5540934"/>
                  </a:lnTo>
                  <a:lnTo>
                    <a:pt x="2915899" y="5422195"/>
                  </a:lnTo>
                  <a:lnTo>
                    <a:pt x="2913897" y="5412047"/>
                  </a:lnTo>
                  <a:lnTo>
                    <a:pt x="2908422" y="5403746"/>
                  </a:lnTo>
                  <a:lnTo>
                    <a:pt x="2900266" y="5398086"/>
                  </a:lnTo>
                  <a:lnTo>
                    <a:pt x="2890225" y="5395860"/>
                  </a:lnTo>
                </a:path>
                <a:path w="4942840" h="5567680">
                  <a:moveTo>
                    <a:pt x="2895052" y="5078435"/>
                  </a:moveTo>
                  <a:lnTo>
                    <a:pt x="1938840" y="4871918"/>
                  </a:lnTo>
                  <a:lnTo>
                    <a:pt x="1938840" y="5124738"/>
                  </a:lnTo>
                  <a:lnTo>
                    <a:pt x="2886790" y="5254723"/>
                  </a:lnTo>
                  <a:lnTo>
                    <a:pt x="2887649" y="5254828"/>
                  </a:lnTo>
                  <a:lnTo>
                    <a:pt x="2888612" y="5254828"/>
                  </a:lnTo>
                  <a:lnTo>
                    <a:pt x="2889471" y="5254828"/>
                  </a:lnTo>
                  <a:lnTo>
                    <a:pt x="2899762" y="5252753"/>
                  </a:lnTo>
                  <a:lnTo>
                    <a:pt x="2908162" y="5247091"/>
                  </a:lnTo>
                  <a:lnTo>
                    <a:pt x="2913824" y="5238691"/>
                  </a:lnTo>
                  <a:lnTo>
                    <a:pt x="2915899" y="5228399"/>
                  </a:lnTo>
                  <a:lnTo>
                    <a:pt x="2915899" y="5104340"/>
                  </a:lnTo>
                  <a:lnTo>
                    <a:pt x="2914319" y="5095305"/>
                  </a:lnTo>
                  <a:lnTo>
                    <a:pt x="2909948" y="5087599"/>
                  </a:lnTo>
                  <a:lnTo>
                    <a:pt x="2903340" y="5081787"/>
                  </a:lnTo>
                  <a:lnTo>
                    <a:pt x="2895052" y="5078435"/>
                  </a:lnTo>
                </a:path>
                <a:path w="4942840" h="5567680">
                  <a:moveTo>
                    <a:pt x="2915899" y="4774424"/>
                  </a:moveTo>
                  <a:lnTo>
                    <a:pt x="1938840" y="4401807"/>
                  </a:lnTo>
                  <a:lnTo>
                    <a:pt x="1938840" y="4672605"/>
                  </a:lnTo>
                  <a:lnTo>
                    <a:pt x="2882057" y="4935173"/>
                  </a:lnTo>
                  <a:lnTo>
                    <a:pt x="2884424" y="4935832"/>
                  </a:lnTo>
                  <a:lnTo>
                    <a:pt x="2886884" y="4936209"/>
                  </a:lnTo>
                  <a:lnTo>
                    <a:pt x="2889471" y="4936209"/>
                  </a:lnTo>
                  <a:lnTo>
                    <a:pt x="2899748" y="4934144"/>
                  </a:lnTo>
                  <a:lnTo>
                    <a:pt x="2908123" y="4928509"/>
                  </a:lnTo>
                  <a:lnTo>
                    <a:pt x="2913780" y="4920143"/>
                  </a:lnTo>
                  <a:lnTo>
                    <a:pt x="2915899" y="4909886"/>
                  </a:lnTo>
                  <a:lnTo>
                    <a:pt x="2915899" y="4774424"/>
                  </a:lnTo>
                </a:path>
                <a:path w="4942840" h="5567680">
                  <a:moveTo>
                    <a:pt x="1554998" y="4746760"/>
                  </a:moveTo>
                  <a:lnTo>
                    <a:pt x="1549082" y="4751650"/>
                  </a:lnTo>
                  <a:lnTo>
                    <a:pt x="1545323" y="4759011"/>
                  </a:lnTo>
                  <a:lnTo>
                    <a:pt x="1545323" y="4767220"/>
                  </a:lnTo>
                  <a:lnTo>
                    <a:pt x="1545323" y="4894797"/>
                  </a:lnTo>
                  <a:lnTo>
                    <a:pt x="1547415" y="4905084"/>
                  </a:lnTo>
                  <a:lnTo>
                    <a:pt x="1553116" y="4913485"/>
                  </a:lnTo>
                  <a:lnTo>
                    <a:pt x="1561561" y="4919149"/>
                  </a:lnTo>
                  <a:lnTo>
                    <a:pt x="1571888" y="4921226"/>
                  </a:lnTo>
                  <a:lnTo>
                    <a:pt x="1577689" y="4921226"/>
                  </a:lnTo>
                  <a:lnTo>
                    <a:pt x="1582945" y="4919404"/>
                  </a:lnTo>
                  <a:lnTo>
                    <a:pt x="1587458" y="4916116"/>
                  </a:lnTo>
                  <a:lnTo>
                    <a:pt x="1938840" y="4672605"/>
                  </a:lnTo>
                  <a:lnTo>
                    <a:pt x="1938840" y="4401807"/>
                  </a:lnTo>
                  <a:lnTo>
                    <a:pt x="1554998" y="4746760"/>
                  </a:lnTo>
                </a:path>
                <a:path w="4942840" h="5567680">
                  <a:moveTo>
                    <a:pt x="1545323" y="5419388"/>
                  </a:moveTo>
                  <a:lnTo>
                    <a:pt x="1545323" y="5541165"/>
                  </a:lnTo>
                  <a:lnTo>
                    <a:pt x="1547464" y="5551393"/>
                  </a:lnTo>
                  <a:lnTo>
                    <a:pt x="1553159" y="5559754"/>
                  </a:lnTo>
                  <a:lnTo>
                    <a:pt x="1561578" y="5565397"/>
                  </a:lnTo>
                  <a:lnTo>
                    <a:pt x="1571888" y="5567468"/>
                  </a:lnTo>
                  <a:lnTo>
                    <a:pt x="1938840" y="5567468"/>
                  </a:lnTo>
                  <a:lnTo>
                    <a:pt x="1938840" y="5323454"/>
                  </a:lnTo>
                  <a:lnTo>
                    <a:pt x="1567155" y="5393284"/>
                  </a:lnTo>
                  <a:lnTo>
                    <a:pt x="1558522" y="5396486"/>
                  </a:lnTo>
                  <a:lnTo>
                    <a:pt x="1551598" y="5402308"/>
                  </a:lnTo>
                  <a:lnTo>
                    <a:pt x="1546994" y="5410144"/>
                  </a:lnTo>
                  <a:lnTo>
                    <a:pt x="1545323" y="5419388"/>
                  </a:lnTo>
                </a:path>
                <a:path w="4942840" h="5567680">
                  <a:moveTo>
                    <a:pt x="1545323" y="5098414"/>
                  </a:moveTo>
                  <a:lnTo>
                    <a:pt x="1545323" y="5222379"/>
                  </a:lnTo>
                  <a:lnTo>
                    <a:pt x="1547415" y="5232675"/>
                  </a:lnTo>
                  <a:lnTo>
                    <a:pt x="1553116" y="5241074"/>
                  </a:lnTo>
                  <a:lnTo>
                    <a:pt x="1561561" y="5246733"/>
                  </a:lnTo>
                  <a:lnTo>
                    <a:pt x="1571888" y="5248807"/>
                  </a:lnTo>
                  <a:lnTo>
                    <a:pt x="1575542" y="5248807"/>
                  </a:lnTo>
                  <a:lnTo>
                    <a:pt x="1579081" y="5248053"/>
                  </a:lnTo>
                  <a:lnTo>
                    <a:pt x="1582306" y="5246650"/>
                  </a:lnTo>
                  <a:lnTo>
                    <a:pt x="1938840" y="5124738"/>
                  </a:lnTo>
                  <a:lnTo>
                    <a:pt x="1938840" y="4871918"/>
                  </a:lnTo>
                  <a:lnTo>
                    <a:pt x="1559291" y="5075116"/>
                  </a:lnTo>
                  <a:lnTo>
                    <a:pt x="1553575" y="5079191"/>
                  </a:lnTo>
                  <a:lnTo>
                    <a:pt x="1549166" y="5084625"/>
                  </a:lnTo>
                  <a:lnTo>
                    <a:pt x="1546328" y="5091129"/>
                  </a:lnTo>
                  <a:lnTo>
                    <a:pt x="1545323" y="5098414"/>
                  </a:lnTo>
                </a:path>
                <a:path w="4942840" h="5567680">
                  <a:moveTo>
                    <a:pt x="556180" y="3598334"/>
                  </a:moveTo>
                  <a:lnTo>
                    <a:pt x="1507565" y="3670740"/>
                  </a:lnTo>
                  <a:lnTo>
                    <a:pt x="1507565" y="3426727"/>
                  </a:lnTo>
                  <a:lnTo>
                    <a:pt x="556934" y="3426727"/>
                  </a:lnTo>
                  <a:lnTo>
                    <a:pt x="546643" y="3428818"/>
                  </a:lnTo>
                  <a:lnTo>
                    <a:pt x="538242" y="3434516"/>
                  </a:lnTo>
                  <a:lnTo>
                    <a:pt x="532581" y="3442952"/>
                  </a:lnTo>
                  <a:lnTo>
                    <a:pt x="530506" y="3453260"/>
                  </a:lnTo>
                  <a:lnTo>
                    <a:pt x="530506" y="3572010"/>
                  </a:lnTo>
                  <a:lnTo>
                    <a:pt x="532508" y="3582151"/>
                  </a:lnTo>
                  <a:lnTo>
                    <a:pt x="537983" y="3590449"/>
                  </a:lnTo>
                  <a:lnTo>
                    <a:pt x="546139" y="3596108"/>
                  </a:lnTo>
                  <a:lnTo>
                    <a:pt x="556180" y="3598334"/>
                  </a:lnTo>
                </a:path>
                <a:path w="4942840" h="5567680">
                  <a:moveTo>
                    <a:pt x="551353" y="3915759"/>
                  </a:moveTo>
                  <a:lnTo>
                    <a:pt x="1507565" y="4122276"/>
                  </a:lnTo>
                  <a:lnTo>
                    <a:pt x="1507565" y="3869456"/>
                  </a:lnTo>
                  <a:lnTo>
                    <a:pt x="559615" y="3739471"/>
                  </a:lnTo>
                  <a:lnTo>
                    <a:pt x="558756" y="3739366"/>
                  </a:lnTo>
                  <a:lnTo>
                    <a:pt x="557793" y="3739366"/>
                  </a:lnTo>
                  <a:lnTo>
                    <a:pt x="556934" y="3739366"/>
                  </a:lnTo>
                  <a:lnTo>
                    <a:pt x="546643" y="3741443"/>
                  </a:lnTo>
                  <a:lnTo>
                    <a:pt x="538242" y="3747107"/>
                  </a:lnTo>
                  <a:lnTo>
                    <a:pt x="532581" y="3755507"/>
                  </a:lnTo>
                  <a:lnTo>
                    <a:pt x="530506" y="3765795"/>
                  </a:lnTo>
                  <a:lnTo>
                    <a:pt x="530506" y="3889864"/>
                  </a:lnTo>
                  <a:lnTo>
                    <a:pt x="532086" y="3898893"/>
                  </a:lnTo>
                  <a:lnTo>
                    <a:pt x="536457" y="3906597"/>
                  </a:lnTo>
                  <a:lnTo>
                    <a:pt x="543065" y="3912408"/>
                  </a:lnTo>
                  <a:lnTo>
                    <a:pt x="551353" y="3915759"/>
                  </a:lnTo>
                </a:path>
                <a:path w="4942840" h="5567680">
                  <a:moveTo>
                    <a:pt x="530506" y="4219770"/>
                  </a:moveTo>
                  <a:lnTo>
                    <a:pt x="1507565" y="4592387"/>
                  </a:lnTo>
                  <a:lnTo>
                    <a:pt x="1507565" y="4321589"/>
                  </a:lnTo>
                  <a:lnTo>
                    <a:pt x="564337" y="4059021"/>
                  </a:lnTo>
                  <a:lnTo>
                    <a:pt x="561981" y="4058372"/>
                  </a:lnTo>
                  <a:lnTo>
                    <a:pt x="559521" y="4057985"/>
                  </a:lnTo>
                  <a:lnTo>
                    <a:pt x="556934" y="4057985"/>
                  </a:lnTo>
                  <a:lnTo>
                    <a:pt x="546657" y="4060050"/>
                  </a:lnTo>
                  <a:lnTo>
                    <a:pt x="538282" y="4065685"/>
                  </a:lnTo>
                  <a:lnTo>
                    <a:pt x="532625" y="4074051"/>
                  </a:lnTo>
                  <a:lnTo>
                    <a:pt x="530506" y="4084309"/>
                  </a:lnTo>
                  <a:lnTo>
                    <a:pt x="530506" y="4219770"/>
                  </a:lnTo>
                </a:path>
                <a:path w="4942840" h="5567680">
                  <a:moveTo>
                    <a:pt x="1891407" y="4247435"/>
                  </a:moveTo>
                  <a:lnTo>
                    <a:pt x="1897312" y="4242545"/>
                  </a:lnTo>
                  <a:lnTo>
                    <a:pt x="1901082" y="4235184"/>
                  </a:lnTo>
                  <a:lnTo>
                    <a:pt x="1901082" y="4226964"/>
                  </a:lnTo>
                  <a:lnTo>
                    <a:pt x="1901082" y="4099397"/>
                  </a:lnTo>
                  <a:lnTo>
                    <a:pt x="1898990" y="4089110"/>
                  </a:lnTo>
                  <a:lnTo>
                    <a:pt x="1893289" y="4080709"/>
                  </a:lnTo>
                  <a:lnTo>
                    <a:pt x="1884844" y="4075045"/>
                  </a:lnTo>
                  <a:lnTo>
                    <a:pt x="1874517" y="4072969"/>
                  </a:lnTo>
                  <a:lnTo>
                    <a:pt x="1868716" y="4072969"/>
                  </a:lnTo>
                  <a:lnTo>
                    <a:pt x="1863460" y="4074801"/>
                  </a:lnTo>
                  <a:lnTo>
                    <a:pt x="1858947" y="4078078"/>
                  </a:lnTo>
                  <a:lnTo>
                    <a:pt x="1507565" y="4321589"/>
                  </a:lnTo>
                  <a:lnTo>
                    <a:pt x="1507565" y="4592387"/>
                  </a:lnTo>
                  <a:lnTo>
                    <a:pt x="1891407" y="4247435"/>
                  </a:lnTo>
                </a:path>
                <a:path w="4942840" h="5567680">
                  <a:moveTo>
                    <a:pt x="1901082" y="3574806"/>
                  </a:moveTo>
                  <a:lnTo>
                    <a:pt x="1901082" y="3453040"/>
                  </a:lnTo>
                  <a:lnTo>
                    <a:pt x="1898941" y="3442810"/>
                  </a:lnTo>
                  <a:lnTo>
                    <a:pt x="1893246" y="3434445"/>
                  </a:lnTo>
                  <a:lnTo>
                    <a:pt x="1884827" y="3428799"/>
                  </a:lnTo>
                  <a:lnTo>
                    <a:pt x="1874517" y="3426727"/>
                  </a:lnTo>
                  <a:lnTo>
                    <a:pt x="1507565" y="3426727"/>
                  </a:lnTo>
                  <a:lnTo>
                    <a:pt x="1507565" y="3670740"/>
                  </a:lnTo>
                  <a:lnTo>
                    <a:pt x="1879240" y="3600910"/>
                  </a:lnTo>
                  <a:lnTo>
                    <a:pt x="1887878" y="3597710"/>
                  </a:lnTo>
                  <a:lnTo>
                    <a:pt x="1894806" y="3591890"/>
                  </a:lnTo>
                  <a:lnTo>
                    <a:pt x="1899411" y="3584054"/>
                  </a:lnTo>
                  <a:lnTo>
                    <a:pt x="1901082" y="3574806"/>
                  </a:lnTo>
                </a:path>
                <a:path w="4942840" h="5567680">
                  <a:moveTo>
                    <a:pt x="1901082" y="3895780"/>
                  </a:moveTo>
                  <a:lnTo>
                    <a:pt x="1901082" y="3771815"/>
                  </a:lnTo>
                  <a:lnTo>
                    <a:pt x="1898990" y="3761521"/>
                  </a:lnTo>
                  <a:lnTo>
                    <a:pt x="1893289" y="3753125"/>
                  </a:lnTo>
                  <a:lnTo>
                    <a:pt x="1884844" y="3747470"/>
                  </a:lnTo>
                  <a:lnTo>
                    <a:pt x="1874517" y="3745397"/>
                  </a:lnTo>
                  <a:lnTo>
                    <a:pt x="1870863" y="3745397"/>
                  </a:lnTo>
                  <a:lnTo>
                    <a:pt x="1867324" y="3746141"/>
                  </a:lnTo>
                  <a:lnTo>
                    <a:pt x="1864099" y="3747544"/>
                  </a:lnTo>
                  <a:lnTo>
                    <a:pt x="1507565" y="3869456"/>
                  </a:lnTo>
                  <a:lnTo>
                    <a:pt x="1507565" y="4122276"/>
                  </a:lnTo>
                  <a:lnTo>
                    <a:pt x="1887114" y="3919088"/>
                  </a:lnTo>
                  <a:lnTo>
                    <a:pt x="1892830" y="3915008"/>
                  </a:lnTo>
                  <a:lnTo>
                    <a:pt x="1897239" y="3909570"/>
                  </a:lnTo>
                  <a:lnTo>
                    <a:pt x="1900077" y="3903065"/>
                  </a:lnTo>
                  <a:lnTo>
                    <a:pt x="1901082" y="3895780"/>
                  </a:lnTo>
                </a:path>
                <a:path w="4942840" h="5567680">
                  <a:moveTo>
                    <a:pt x="4386074" y="767132"/>
                  </a:moveTo>
                  <a:lnTo>
                    <a:pt x="3434690" y="694726"/>
                  </a:lnTo>
                  <a:lnTo>
                    <a:pt x="3434690" y="938739"/>
                  </a:lnTo>
                  <a:lnTo>
                    <a:pt x="4385331" y="938739"/>
                  </a:lnTo>
                  <a:lnTo>
                    <a:pt x="4395618" y="936648"/>
                  </a:lnTo>
                  <a:lnTo>
                    <a:pt x="4404019" y="930950"/>
                  </a:lnTo>
                  <a:lnTo>
                    <a:pt x="4409683" y="922514"/>
                  </a:lnTo>
                  <a:lnTo>
                    <a:pt x="4411759" y="912206"/>
                  </a:lnTo>
                  <a:lnTo>
                    <a:pt x="4411759" y="793456"/>
                  </a:lnTo>
                  <a:lnTo>
                    <a:pt x="4409756" y="783315"/>
                  </a:lnTo>
                  <a:lnTo>
                    <a:pt x="4404277" y="775017"/>
                  </a:lnTo>
                  <a:lnTo>
                    <a:pt x="4396117" y="769357"/>
                  </a:lnTo>
                  <a:lnTo>
                    <a:pt x="4386074" y="767132"/>
                  </a:lnTo>
                </a:path>
                <a:path w="4942840" h="5567680">
                  <a:moveTo>
                    <a:pt x="4390912" y="449707"/>
                  </a:moveTo>
                  <a:lnTo>
                    <a:pt x="3434690" y="243190"/>
                  </a:lnTo>
                  <a:lnTo>
                    <a:pt x="3434690" y="496009"/>
                  </a:lnTo>
                  <a:lnTo>
                    <a:pt x="4382640" y="625995"/>
                  </a:lnTo>
                  <a:lnTo>
                    <a:pt x="4383509" y="626100"/>
                  </a:lnTo>
                  <a:lnTo>
                    <a:pt x="4384462" y="626100"/>
                  </a:lnTo>
                  <a:lnTo>
                    <a:pt x="4385331" y="626100"/>
                  </a:lnTo>
                  <a:lnTo>
                    <a:pt x="4395618" y="624023"/>
                  </a:lnTo>
                  <a:lnTo>
                    <a:pt x="4404019" y="618359"/>
                  </a:lnTo>
                  <a:lnTo>
                    <a:pt x="4409683" y="609959"/>
                  </a:lnTo>
                  <a:lnTo>
                    <a:pt x="4411759" y="599671"/>
                  </a:lnTo>
                  <a:lnTo>
                    <a:pt x="4411759" y="475612"/>
                  </a:lnTo>
                  <a:lnTo>
                    <a:pt x="4410179" y="466577"/>
                  </a:lnTo>
                  <a:lnTo>
                    <a:pt x="4405808" y="458871"/>
                  </a:lnTo>
                  <a:lnTo>
                    <a:pt x="4399201" y="453058"/>
                  </a:lnTo>
                  <a:lnTo>
                    <a:pt x="4390912" y="449707"/>
                  </a:lnTo>
                </a:path>
                <a:path w="4942840" h="5567680">
                  <a:moveTo>
                    <a:pt x="3434690" y="0"/>
                  </a:moveTo>
                  <a:lnTo>
                    <a:pt x="3434690" y="43887"/>
                  </a:lnTo>
                  <a:lnTo>
                    <a:pt x="4377917" y="306455"/>
                  </a:lnTo>
                  <a:lnTo>
                    <a:pt x="4380273" y="307104"/>
                  </a:lnTo>
                  <a:lnTo>
                    <a:pt x="4382745" y="307481"/>
                  </a:lnTo>
                  <a:lnTo>
                    <a:pt x="4385331" y="307481"/>
                  </a:lnTo>
                  <a:lnTo>
                    <a:pt x="4395602" y="305416"/>
                  </a:lnTo>
                  <a:lnTo>
                    <a:pt x="4403976" y="299781"/>
                  </a:lnTo>
                  <a:lnTo>
                    <a:pt x="4409634" y="291415"/>
                  </a:lnTo>
                  <a:lnTo>
                    <a:pt x="4411759" y="281157"/>
                  </a:lnTo>
                  <a:lnTo>
                    <a:pt x="4411759" y="145696"/>
                  </a:lnTo>
                  <a:lnTo>
                    <a:pt x="4060585" y="0"/>
                  </a:lnTo>
                </a:path>
                <a:path w="4942840" h="5567680">
                  <a:moveTo>
                    <a:pt x="3182201" y="0"/>
                  </a:moveTo>
                  <a:lnTo>
                    <a:pt x="3050858" y="118042"/>
                  </a:lnTo>
                  <a:lnTo>
                    <a:pt x="3044942" y="122921"/>
                  </a:lnTo>
                  <a:lnTo>
                    <a:pt x="3041183" y="130282"/>
                  </a:lnTo>
                  <a:lnTo>
                    <a:pt x="3041183" y="138502"/>
                  </a:lnTo>
                  <a:lnTo>
                    <a:pt x="3041183" y="266069"/>
                  </a:lnTo>
                  <a:lnTo>
                    <a:pt x="3043275" y="276361"/>
                  </a:lnTo>
                  <a:lnTo>
                    <a:pt x="3048975" y="284761"/>
                  </a:lnTo>
                  <a:lnTo>
                    <a:pt x="3057417" y="290422"/>
                  </a:lnTo>
                  <a:lnTo>
                    <a:pt x="3067737" y="292497"/>
                  </a:lnTo>
                  <a:lnTo>
                    <a:pt x="3073538" y="292497"/>
                  </a:lnTo>
                  <a:lnTo>
                    <a:pt x="3078805" y="290675"/>
                  </a:lnTo>
                  <a:lnTo>
                    <a:pt x="3083318" y="287388"/>
                  </a:lnTo>
                  <a:lnTo>
                    <a:pt x="3434690" y="43887"/>
                  </a:lnTo>
                  <a:lnTo>
                    <a:pt x="3434690" y="0"/>
                  </a:lnTo>
                </a:path>
                <a:path w="4942840" h="5567680">
                  <a:moveTo>
                    <a:pt x="3041183" y="790660"/>
                  </a:moveTo>
                  <a:lnTo>
                    <a:pt x="3041183" y="912437"/>
                  </a:lnTo>
                  <a:lnTo>
                    <a:pt x="3043320" y="922665"/>
                  </a:lnTo>
                  <a:lnTo>
                    <a:pt x="3049014" y="931026"/>
                  </a:lnTo>
                  <a:lnTo>
                    <a:pt x="3057432" y="936669"/>
                  </a:lnTo>
                  <a:lnTo>
                    <a:pt x="3067737" y="938739"/>
                  </a:lnTo>
                  <a:lnTo>
                    <a:pt x="3434690" y="938739"/>
                  </a:lnTo>
                  <a:lnTo>
                    <a:pt x="3434690" y="694726"/>
                  </a:lnTo>
                  <a:lnTo>
                    <a:pt x="3063015" y="764556"/>
                  </a:lnTo>
                  <a:lnTo>
                    <a:pt x="3054378" y="767756"/>
                  </a:lnTo>
                  <a:lnTo>
                    <a:pt x="3047454" y="773576"/>
                  </a:lnTo>
                  <a:lnTo>
                    <a:pt x="3042853" y="781412"/>
                  </a:lnTo>
                  <a:lnTo>
                    <a:pt x="3041183" y="790660"/>
                  </a:lnTo>
                </a:path>
                <a:path w="4942840" h="5567680">
                  <a:moveTo>
                    <a:pt x="3041183" y="469686"/>
                  </a:moveTo>
                  <a:lnTo>
                    <a:pt x="3041183" y="593640"/>
                  </a:lnTo>
                  <a:lnTo>
                    <a:pt x="3043275" y="603941"/>
                  </a:lnTo>
                  <a:lnTo>
                    <a:pt x="3048975" y="612340"/>
                  </a:lnTo>
                  <a:lnTo>
                    <a:pt x="3057417" y="617996"/>
                  </a:lnTo>
                  <a:lnTo>
                    <a:pt x="3067737" y="620069"/>
                  </a:lnTo>
                  <a:lnTo>
                    <a:pt x="3071402" y="620069"/>
                  </a:lnTo>
                  <a:lnTo>
                    <a:pt x="3074941" y="619325"/>
                  </a:lnTo>
                  <a:lnTo>
                    <a:pt x="3078166" y="617922"/>
                  </a:lnTo>
                  <a:lnTo>
                    <a:pt x="3434690" y="496009"/>
                  </a:lnTo>
                  <a:lnTo>
                    <a:pt x="3434690" y="243190"/>
                  </a:lnTo>
                  <a:lnTo>
                    <a:pt x="3055141" y="446388"/>
                  </a:lnTo>
                  <a:lnTo>
                    <a:pt x="3049426" y="450463"/>
                  </a:lnTo>
                  <a:lnTo>
                    <a:pt x="3045021" y="455897"/>
                  </a:lnTo>
                  <a:lnTo>
                    <a:pt x="3042186" y="462401"/>
                  </a:lnTo>
                  <a:lnTo>
                    <a:pt x="3041183" y="469686"/>
                  </a:lnTo>
                </a:path>
                <a:path w="4942840" h="5567680">
                  <a:moveTo>
                    <a:pt x="4704985" y="0"/>
                  </a:moveTo>
                  <a:lnTo>
                    <a:pt x="4573639" y="118042"/>
                  </a:lnTo>
                  <a:lnTo>
                    <a:pt x="4567723" y="122921"/>
                  </a:lnTo>
                  <a:lnTo>
                    <a:pt x="4563964" y="130282"/>
                  </a:lnTo>
                  <a:lnTo>
                    <a:pt x="4563964" y="138502"/>
                  </a:lnTo>
                  <a:lnTo>
                    <a:pt x="4563964" y="266069"/>
                  </a:lnTo>
                  <a:lnTo>
                    <a:pt x="4566056" y="276361"/>
                  </a:lnTo>
                  <a:lnTo>
                    <a:pt x="4571756" y="284761"/>
                  </a:lnTo>
                  <a:lnTo>
                    <a:pt x="4580198" y="290422"/>
                  </a:lnTo>
                  <a:lnTo>
                    <a:pt x="4590518" y="292497"/>
                  </a:lnTo>
                  <a:lnTo>
                    <a:pt x="4596330" y="292497"/>
                  </a:lnTo>
                  <a:lnTo>
                    <a:pt x="4601586" y="290675"/>
                  </a:lnTo>
                  <a:lnTo>
                    <a:pt x="4606099" y="287388"/>
                  </a:lnTo>
                  <a:lnTo>
                    <a:pt x="4942257" y="54437"/>
                  </a:lnTo>
                </a:path>
                <a:path w="4942840" h="5567680">
                  <a:moveTo>
                    <a:pt x="4942257" y="697586"/>
                  </a:moveTo>
                  <a:lnTo>
                    <a:pt x="4585796" y="764556"/>
                  </a:lnTo>
                  <a:lnTo>
                    <a:pt x="4563964" y="790660"/>
                  </a:lnTo>
                  <a:lnTo>
                    <a:pt x="4563964" y="912437"/>
                  </a:lnTo>
                  <a:lnTo>
                    <a:pt x="4566105" y="922665"/>
                  </a:lnTo>
                  <a:lnTo>
                    <a:pt x="4571799" y="931026"/>
                  </a:lnTo>
                  <a:lnTo>
                    <a:pt x="4580214" y="936669"/>
                  </a:lnTo>
                  <a:lnTo>
                    <a:pt x="4590518" y="938739"/>
                  </a:lnTo>
                  <a:lnTo>
                    <a:pt x="4942257" y="938739"/>
                  </a:lnTo>
                </a:path>
                <a:path w="4942840" h="5567680">
                  <a:moveTo>
                    <a:pt x="4942257" y="251340"/>
                  </a:moveTo>
                  <a:lnTo>
                    <a:pt x="4577922" y="446388"/>
                  </a:lnTo>
                  <a:lnTo>
                    <a:pt x="4563964" y="469686"/>
                  </a:lnTo>
                  <a:lnTo>
                    <a:pt x="4563964" y="593640"/>
                  </a:lnTo>
                  <a:lnTo>
                    <a:pt x="4566056" y="603941"/>
                  </a:lnTo>
                  <a:lnTo>
                    <a:pt x="4571756" y="612340"/>
                  </a:lnTo>
                  <a:lnTo>
                    <a:pt x="4580198" y="617996"/>
                  </a:lnTo>
                  <a:lnTo>
                    <a:pt x="4590518" y="620069"/>
                  </a:lnTo>
                  <a:lnTo>
                    <a:pt x="4594183" y="620069"/>
                  </a:lnTo>
                  <a:lnTo>
                    <a:pt x="4597722" y="619325"/>
                  </a:lnTo>
                  <a:lnTo>
                    <a:pt x="4600947" y="617922"/>
                  </a:lnTo>
                  <a:lnTo>
                    <a:pt x="4942257" y="501215"/>
                  </a:lnTo>
                </a:path>
                <a:path w="4942840" h="5567680">
                  <a:moveTo>
                    <a:pt x="4386074" y="3081501"/>
                  </a:moveTo>
                  <a:lnTo>
                    <a:pt x="3434690" y="3009095"/>
                  </a:lnTo>
                  <a:lnTo>
                    <a:pt x="3434690" y="3253109"/>
                  </a:lnTo>
                  <a:lnTo>
                    <a:pt x="4385331" y="3253109"/>
                  </a:lnTo>
                  <a:lnTo>
                    <a:pt x="4395618" y="3251017"/>
                  </a:lnTo>
                  <a:lnTo>
                    <a:pt x="4404019" y="3245320"/>
                  </a:lnTo>
                  <a:lnTo>
                    <a:pt x="4409683" y="3236884"/>
                  </a:lnTo>
                  <a:lnTo>
                    <a:pt x="4411759" y="3226576"/>
                  </a:lnTo>
                  <a:lnTo>
                    <a:pt x="4411759" y="3107825"/>
                  </a:lnTo>
                  <a:lnTo>
                    <a:pt x="4409756" y="3097684"/>
                  </a:lnTo>
                  <a:lnTo>
                    <a:pt x="4404277" y="3089386"/>
                  </a:lnTo>
                  <a:lnTo>
                    <a:pt x="4396117" y="3083727"/>
                  </a:lnTo>
                  <a:lnTo>
                    <a:pt x="4386074" y="3081501"/>
                  </a:lnTo>
                </a:path>
                <a:path w="4942840" h="5567680">
                  <a:moveTo>
                    <a:pt x="4390912" y="2764077"/>
                  </a:moveTo>
                  <a:lnTo>
                    <a:pt x="3434690" y="2557559"/>
                  </a:lnTo>
                  <a:lnTo>
                    <a:pt x="3434690" y="2810379"/>
                  </a:lnTo>
                  <a:lnTo>
                    <a:pt x="4382640" y="2940364"/>
                  </a:lnTo>
                  <a:lnTo>
                    <a:pt x="4383509" y="2940459"/>
                  </a:lnTo>
                  <a:lnTo>
                    <a:pt x="4384462" y="2940459"/>
                  </a:lnTo>
                  <a:lnTo>
                    <a:pt x="4385331" y="2940459"/>
                  </a:lnTo>
                  <a:lnTo>
                    <a:pt x="4395618" y="2938383"/>
                  </a:lnTo>
                  <a:lnTo>
                    <a:pt x="4404019" y="2932722"/>
                  </a:lnTo>
                  <a:lnTo>
                    <a:pt x="4409683" y="2924322"/>
                  </a:lnTo>
                  <a:lnTo>
                    <a:pt x="4411759" y="2914030"/>
                  </a:lnTo>
                  <a:lnTo>
                    <a:pt x="4411759" y="2789971"/>
                  </a:lnTo>
                  <a:lnTo>
                    <a:pt x="4410179" y="2780942"/>
                  </a:lnTo>
                  <a:lnTo>
                    <a:pt x="4405808" y="2773239"/>
                  </a:lnTo>
                  <a:lnTo>
                    <a:pt x="4399201" y="2767428"/>
                  </a:lnTo>
                  <a:lnTo>
                    <a:pt x="4390912" y="2764077"/>
                  </a:lnTo>
                </a:path>
                <a:path w="4942840" h="5567680">
                  <a:moveTo>
                    <a:pt x="4411759" y="2460065"/>
                  </a:moveTo>
                  <a:lnTo>
                    <a:pt x="3434690" y="2087448"/>
                  </a:lnTo>
                  <a:lnTo>
                    <a:pt x="3434690" y="2358246"/>
                  </a:lnTo>
                  <a:lnTo>
                    <a:pt x="4377917" y="2620814"/>
                  </a:lnTo>
                  <a:lnTo>
                    <a:pt x="4380273" y="2621463"/>
                  </a:lnTo>
                  <a:lnTo>
                    <a:pt x="4382745" y="2621850"/>
                  </a:lnTo>
                  <a:lnTo>
                    <a:pt x="4385331" y="2621850"/>
                  </a:lnTo>
                  <a:lnTo>
                    <a:pt x="4395602" y="2619784"/>
                  </a:lnTo>
                  <a:lnTo>
                    <a:pt x="4403976" y="2614147"/>
                  </a:lnTo>
                  <a:lnTo>
                    <a:pt x="4409634" y="2605780"/>
                  </a:lnTo>
                  <a:lnTo>
                    <a:pt x="4411759" y="2595527"/>
                  </a:lnTo>
                  <a:lnTo>
                    <a:pt x="4411759" y="2460065"/>
                  </a:lnTo>
                </a:path>
                <a:path w="4942840" h="5567680">
                  <a:moveTo>
                    <a:pt x="3050858" y="2432401"/>
                  </a:moveTo>
                  <a:lnTo>
                    <a:pt x="3044942" y="2437291"/>
                  </a:lnTo>
                  <a:lnTo>
                    <a:pt x="3041183" y="2444652"/>
                  </a:lnTo>
                  <a:lnTo>
                    <a:pt x="3041183" y="2452861"/>
                  </a:lnTo>
                  <a:lnTo>
                    <a:pt x="3041183" y="2580438"/>
                  </a:lnTo>
                  <a:lnTo>
                    <a:pt x="3043275" y="2590725"/>
                  </a:lnTo>
                  <a:lnTo>
                    <a:pt x="3048975" y="2599126"/>
                  </a:lnTo>
                  <a:lnTo>
                    <a:pt x="3057417" y="2604790"/>
                  </a:lnTo>
                  <a:lnTo>
                    <a:pt x="3067737" y="2606867"/>
                  </a:lnTo>
                  <a:lnTo>
                    <a:pt x="3073538" y="2606867"/>
                  </a:lnTo>
                  <a:lnTo>
                    <a:pt x="3078805" y="2605034"/>
                  </a:lnTo>
                  <a:lnTo>
                    <a:pt x="3083318" y="2601757"/>
                  </a:lnTo>
                  <a:lnTo>
                    <a:pt x="3434690" y="2358246"/>
                  </a:lnTo>
                  <a:lnTo>
                    <a:pt x="3434690" y="2087448"/>
                  </a:lnTo>
                  <a:lnTo>
                    <a:pt x="3050858" y="2432401"/>
                  </a:lnTo>
                </a:path>
                <a:path w="4942840" h="5567680">
                  <a:moveTo>
                    <a:pt x="3041183" y="3105030"/>
                  </a:moveTo>
                  <a:lnTo>
                    <a:pt x="3041183" y="3226795"/>
                  </a:lnTo>
                  <a:lnTo>
                    <a:pt x="3043320" y="3237025"/>
                  </a:lnTo>
                  <a:lnTo>
                    <a:pt x="3049014" y="3245390"/>
                  </a:lnTo>
                  <a:lnTo>
                    <a:pt x="3057432" y="3251037"/>
                  </a:lnTo>
                  <a:lnTo>
                    <a:pt x="3067737" y="3253109"/>
                  </a:lnTo>
                  <a:lnTo>
                    <a:pt x="3434690" y="3253109"/>
                  </a:lnTo>
                  <a:lnTo>
                    <a:pt x="3434690" y="3009095"/>
                  </a:lnTo>
                  <a:lnTo>
                    <a:pt x="3063015" y="3078926"/>
                  </a:lnTo>
                  <a:lnTo>
                    <a:pt x="3054378" y="3082125"/>
                  </a:lnTo>
                  <a:lnTo>
                    <a:pt x="3047454" y="3087945"/>
                  </a:lnTo>
                  <a:lnTo>
                    <a:pt x="3042853" y="3095781"/>
                  </a:lnTo>
                  <a:lnTo>
                    <a:pt x="3041183" y="3105030"/>
                  </a:lnTo>
                </a:path>
                <a:path w="4942840" h="5567680">
                  <a:moveTo>
                    <a:pt x="3041183" y="2784055"/>
                  </a:moveTo>
                  <a:lnTo>
                    <a:pt x="3041183" y="2908009"/>
                  </a:lnTo>
                  <a:lnTo>
                    <a:pt x="3043275" y="2918310"/>
                  </a:lnTo>
                  <a:lnTo>
                    <a:pt x="3048975" y="2926709"/>
                  </a:lnTo>
                  <a:lnTo>
                    <a:pt x="3057417" y="2932365"/>
                  </a:lnTo>
                  <a:lnTo>
                    <a:pt x="3067737" y="2934438"/>
                  </a:lnTo>
                  <a:lnTo>
                    <a:pt x="3071402" y="2934438"/>
                  </a:lnTo>
                  <a:lnTo>
                    <a:pt x="3074941" y="2933684"/>
                  </a:lnTo>
                  <a:lnTo>
                    <a:pt x="3078166" y="2932291"/>
                  </a:lnTo>
                  <a:lnTo>
                    <a:pt x="3434690" y="2810379"/>
                  </a:lnTo>
                  <a:lnTo>
                    <a:pt x="3434690" y="2557559"/>
                  </a:lnTo>
                  <a:lnTo>
                    <a:pt x="3055141" y="2760747"/>
                  </a:lnTo>
                  <a:lnTo>
                    <a:pt x="3049426" y="2764823"/>
                  </a:lnTo>
                  <a:lnTo>
                    <a:pt x="3045021" y="2770261"/>
                  </a:lnTo>
                  <a:lnTo>
                    <a:pt x="3042186" y="2776769"/>
                  </a:lnTo>
                  <a:lnTo>
                    <a:pt x="3041183" y="2784055"/>
                  </a:lnTo>
                </a:path>
                <a:path w="4942840" h="5567680">
                  <a:moveTo>
                    <a:pt x="2052041" y="1283975"/>
                  </a:moveTo>
                  <a:lnTo>
                    <a:pt x="3003425" y="1356371"/>
                  </a:lnTo>
                  <a:lnTo>
                    <a:pt x="3003425" y="1112368"/>
                  </a:lnTo>
                  <a:lnTo>
                    <a:pt x="2052784" y="1112368"/>
                  </a:lnTo>
                  <a:lnTo>
                    <a:pt x="2042492" y="1114459"/>
                  </a:lnTo>
                  <a:lnTo>
                    <a:pt x="2034092" y="1120155"/>
                  </a:lnTo>
                  <a:lnTo>
                    <a:pt x="2028431" y="1128588"/>
                  </a:lnTo>
                  <a:lnTo>
                    <a:pt x="2026356" y="1138890"/>
                  </a:lnTo>
                  <a:lnTo>
                    <a:pt x="2026356" y="1257641"/>
                  </a:lnTo>
                  <a:lnTo>
                    <a:pt x="2028359" y="1267787"/>
                  </a:lnTo>
                  <a:lnTo>
                    <a:pt x="2033838" y="1276085"/>
                  </a:lnTo>
                  <a:lnTo>
                    <a:pt x="2041998" y="1281745"/>
                  </a:lnTo>
                  <a:lnTo>
                    <a:pt x="2052041" y="1283975"/>
                  </a:lnTo>
                </a:path>
                <a:path w="4942840" h="5567680">
                  <a:moveTo>
                    <a:pt x="2047203" y="1601400"/>
                  </a:moveTo>
                  <a:lnTo>
                    <a:pt x="3003425" y="1807917"/>
                  </a:lnTo>
                  <a:lnTo>
                    <a:pt x="3003425" y="1555098"/>
                  </a:lnTo>
                  <a:lnTo>
                    <a:pt x="2055475" y="1425112"/>
                  </a:lnTo>
                  <a:lnTo>
                    <a:pt x="2054606" y="1425007"/>
                  </a:lnTo>
                  <a:lnTo>
                    <a:pt x="2053643" y="1425007"/>
                  </a:lnTo>
                  <a:lnTo>
                    <a:pt x="2052784" y="1425007"/>
                  </a:lnTo>
                  <a:lnTo>
                    <a:pt x="2042492" y="1427083"/>
                  </a:lnTo>
                  <a:lnTo>
                    <a:pt x="2034092" y="1432744"/>
                  </a:lnTo>
                  <a:lnTo>
                    <a:pt x="2028431" y="1441144"/>
                  </a:lnTo>
                  <a:lnTo>
                    <a:pt x="2026356" y="1451436"/>
                  </a:lnTo>
                  <a:lnTo>
                    <a:pt x="2026356" y="1575495"/>
                  </a:lnTo>
                  <a:lnTo>
                    <a:pt x="2027936" y="1584530"/>
                  </a:lnTo>
                  <a:lnTo>
                    <a:pt x="2032307" y="1592237"/>
                  </a:lnTo>
                  <a:lnTo>
                    <a:pt x="2038914" y="1598049"/>
                  </a:lnTo>
                  <a:lnTo>
                    <a:pt x="2047203" y="1601400"/>
                  </a:lnTo>
                </a:path>
                <a:path w="4942840" h="5567680">
                  <a:moveTo>
                    <a:pt x="2026356" y="1905412"/>
                  </a:moveTo>
                  <a:lnTo>
                    <a:pt x="3003425" y="2278029"/>
                  </a:lnTo>
                  <a:lnTo>
                    <a:pt x="3003425" y="2007220"/>
                  </a:lnTo>
                  <a:lnTo>
                    <a:pt x="2060197" y="1744663"/>
                  </a:lnTo>
                  <a:lnTo>
                    <a:pt x="2057831" y="1744003"/>
                  </a:lnTo>
                  <a:lnTo>
                    <a:pt x="2055370" y="1743615"/>
                  </a:lnTo>
                  <a:lnTo>
                    <a:pt x="2052784" y="1743615"/>
                  </a:lnTo>
                  <a:lnTo>
                    <a:pt x="2042509" y="1745682"/>
                  </a:lnTo>
                  <a:lnTo>
                    <a:pt x="2034135" y="1751321"/>
                  </a:lnTo>
                  <a:lnTo>
                    <a:pt x="2028480" y="1759690"/>
                  </a:lnTo>
                  <a:lnTo>
                    <a:pt x="2026356" y="1769950"/>
                  </a:lnTo>
                  <a:lnTo>
                    <a:pt x="2026356" y="1905412"/>
                  </a:lnTo>
                </a:path>
                <a:path w="4942840" h="5567680">
                  <a:moveTo>
                    <a:pt x="3387257" y="1933076"/>
                  </a:moveTo>
                  <a:lnTo>
                    <a:pt x="3393173" y="1928186"/>
                  </a:lnTo>
                  <a:lnTo>
                    <a:pt x="3396932" y="1920814"/>
                  </a:lnTo>
                  <a:lnTo>
                    <a:pt x="3396932" y="1912605"/>
                  </a:lnTo>
                  <a:lnTo>
                    <a:pt x="3396932" y="1785038"/>
                  </a:lnTo>
                  <a:lnTo>
                    <a:pt x="3394840" y="1774747"/>
                  </a:lnTo>
                  <a:lnTo>
                    <a:pt x="3389140" y="1766346"/>
                  </a:lnTo>
                  <a:lnTo>
                    <a:pt x="3380698" y="1760685"/>
                  </a:lnTo>
                  <a:lnTo>
                    <a:pt x="3370377" y="1758610"/>
                  </a:lnTo>
                  <a:lnTo>
                    <a:pt x="3364577" y="1758610"/>
                  </a:lnTo>
                  <a:lnTo>
                    <a:pt x="3359310" y="1760432"/>
                  </a:lnTo>
                  <a:lnTo>
                    <a:pt x="3354797" y="1763720"/>
                  </a:lnTo>
                  <a:lnTo>
                    <a:pt x="3003425" y="2007220"/>
                  </a:lnTo>
                  <a:lnTo>
                    <a:pt x="3003425" y="2278029"/>
                  </a:lnTo>
                  <a:lnTo>
                    <a:pt x="3387257" y="1933076"/>
                  </a:lnTo>
                </a:path>
                <a:path w="4942840" h="5567680">
                  <a:moveTo>
                    <a:pt x="3396932" y="1260447"/>
                  </a:moveTo>
                  <a:lnTo>
                    <a:pt x="3396932" y="1138671"/>
                  </a:lnTo>
                  <a:lnTo>
                    <a:pt x="3394795" y="1128443"/>
                  </a:lnTo>
                  <a:lnTo>
                    <a:pt x="3389101" y="1120081"/>
                  </a:lnTo>
                  <a:lnTo>
                    <a:pt x="3380683" y="1114438"/>
                  </a:lnTo>
                  <a:lnTo>
                    <a:pt x="3370377" y="1112368"/>
                  </a:lnTo>
                  <a:lnTo>
                    <a:pt x="3003425" y="1112368"/>
                  </a:lnTo>
                  <a:lnTo>
                    <a:pt x="3003425" y="1356371"/>
                  </a:lnTo>
                  <a:lnTo>
                    <a:pt x="3375100" y="1286551"/>
                  </a:lnTo>
                  <a:lnTo>
                    <a:pt x="3383737" y="1283345"/>
                  </a:lnTo>
                  <a:lnTo>
                    <a:pt x="3390661" y="1277524"/>
                  </a:lnTo>
                  <a:lnTo>
                    <a:pt x="3395262" y="1269690"/>
                  </a:lnTo>
                  <a:lnTo>
                    <a:pt x="3396932" y="1260447"/>
                  </a:lnTo>
                </a:path>
                <a:path w="4942840" h="5567680">
                  <a:moveTo>
                    <a:pt x="3396932" y="1581421"/>
                  </a:moveTo>
                  <a:lnTo>
                    <a:pt x="3396932" y="1457457"/>
                  </a:lnTo>
                  <a:lnTo>
                    <a:pt x="3394840" y="1447160"/>
                  </a:lnTo>
                  <a:lnTo>
                    <a:pt x="3389140" y="1438761"/>
                  </a:lnTo>
                  <a:lnTo>
                    <a:pt x="3380698" y="1433102"/>
                  </a:lnTo>
                  <a:lnTo>
                    <a:pt x="3370377" y="1431028"/>
                  </a:lnTo>
                  <a:lnTo>
                    <a:pt x="3366713" y="1431028"/>
                  </a:lnTo>
                  <a:lnTo>
                    <a:pt x="3363173" y="1431782"/>
                  </a:lnTo>
                  <a:lnTo>
                    <a:pt x="3359948" y="1433185"/>
                  </a:lnTo>
                  <a:lnTo>
                    <a:pt x="3003425" y="1555098"/>
                  </a:lnTo>
                  <a:lnTo>
                    <a:pt x="3003425" y="1807917"/>
                  </a:lnTo>
                  <a:lnTo>
                    <a:pt x="3382963" y="1604719"/>
                  </a:lnTo>
                  <a:lnTo>
                    <a:pt x="3388684" y="1600643"/>
                  </a:lnTo>
                  <a:lnTo>
                    <a:pt x="3393093" y="1595206"/>
                  </a:lnTo>
                  <a:lnTo>
                    <a:pt x="3395929" y="1588702"/>
                  </a:lnTo>
                  <a:lnTo>
                    <a:pt x="3396932" y="1581421"/>
                  </a:lnTo>
                </a:path>
                <a:path w="4942840" h="5567680">
                  <a:moveTo>
                    <a:pt x="4942257" y="2101129"/>
                  </a:moveTo>
                  <a:lnTo>
                    <a:pt x="4573639" y="2432401"/>
                  </a:lnTo>
                  <a:lnTo>
                    <a:pt x="4567723" y="2437291"/>
                  </a:lnTo>
                  <a:lnTo>
                    <a:pt x="4563964" y="2444652"/>
                  </a:lnTo>
                  <a:lnTo>
                    <a:pt x="4563964" y="2452861"/>
                  </a:lnTo>
                  <a:lnTo>
                    <a:pt x="4563964" y="2580438"/>
                  </a:lnTo>
                  <a:lnTo>
                    <a:pt x="4566056" y="2590725"/>
                  </a:lnTo>
                  <a:lnTo>
                    <a:pt x="4571756" y="2599126"/>
                  </a:lnTo>
                  <a:lnTo>
                    <a:pt x="4580198" y="2604790"/>
                  </a:lnTo>
                  <a:lnTo>
                    <a:pt x="4590518" y="2606867"/>
                  </a:lnTo>
                  <a:lnTo>
                    <a:pt x="4596330" y="2606867"/>
                  </a:lnTo>
                  <a:lnTo>
                    <a:pt x="4601586" y="2605034"/>
                  </a:lnTo>
                  <a:lnTo>
                    <a:pt x="4606099" y="2601757"/>
                  </a:lnTo>
                  <a:lnTo>
                    <a:pt x="4942257" y="2368796"/>
                  </a:lnTo>
                </a:path>
                <a:path w="4942840" h="5567680">
                  <a:moveTo>
                    <a:pt x="4942257" y="3011955"/>
                  </a:moveTo>
                  <a:lnTo>
                    <a:pt x="4585796" y="3078926"/>
                  </a:lnTo>
                  <a:lnTo>
                    <a:pt x="4563964" y="3105030"/>
                  </a:lnTo>
                  <a:lnTo>
                    <a:pt x="4563964" y="3226795"/>
                  </a:lnTo>
                  <a:lnTo>
                    <a:pt x="4566105" y="3237025"/>
                  </a:lnTo>
                  <a:lnTo>
                    <a:pt x="4571799" y="3245390"/>
                  </a:lnTo>
                  <a:lnTo>
                    <a:pt x="4580214" y="3251037"/>
                  </a:lnTo>
                  <a:lnTo>
                    <a:pt x="4590518" y="3253109"/>
                  </a:lnTo>
                  <a:lnTo>
                    <a:pt x="4942257" y="3253109"/>
                  </a:lnTo>
                </a:path>
                <a:path w="4942840" h="5567680">
                  <a:moveTo>
                    <a:pt x="4942257" y="2565709"/>
                  </a:moveTo>
                  <a:lnTo>
                    <a:pt x="4577922" y="2760747"/>
                  </a:lnTo>
                  <a:lnTo>
                    <a:pt x="4563964" y="2784055"/>
                  </a:lnTo>
                  <a:lnTo>
                    <a:pt x="4563964" y="2908009"/>
                  </a:lnTo>
                  <a:lnTo>
                    <a:pt x="4566056" y="2918310"/>
                  </a:lnTo>
                  <a:lnTo>
                    <a:pt x="4571756" y="2926709"/>
                  </a:lnTo>
                  <a:lnTo>
                    <a:pt x="4580198" y="2932365"/>
                  </a:lnTo>
                  <a:lnTo>
                    <a:pt x="4590518" y="2934438"/>
                  </a:lnTo>
                  <a:lnTo>
                    <a:pt x="4594183" y="2934438"/>
                  </a:lnTo>
                  <a:lnTo>
                    <a:pt x="4597722" y="2933684"/>
                  </a:lnTo>
                  <a:lnTo>
                    <a:pt x="4600947" y="2932291"/>
                  </a:lnTo>
                  <a:lnTo>
                    <a:pt x="4942257" y="2815584"/>
                  </a:lnTo>
                </a:path>
                <a:path w="4942840" h="5567680">
                  <a:moveTo>
                    <a:pt x="3574822" y="1283975"/>
                  </a:moveTo>
                  <a:lnTo>
                    <a:pt x="4526206" y="1356371"/>
                  </a:lnTo>
                  <a:lnTo>
                    <a:pt x="4526206" y="1112368"/>
                  </a:lnTo>
                  <a:lnTo>
                    <a:pt x="3575565" y="1112368"/>
                  </a:lnTo>
                  <a:lnTo>
                    <a:pt x="3565279" y="1114459"/>
                  </a:lnTo>
                  <a:lnTo>
                    <a:pt x="3556882" y="1120155"/>
                  </a:lnTo>
                  <a:lnTo>
                    <a:pt x="3551222" y="1128588"/>
                  </a:lnTo>
                  <a:lnTo>
                    <a:pt x="3549147" y="1138890"/>
                  </a:lnTo>
                  <a:lnTo>
                    <a:pt x="3549147" y="1257641"/>
                  </a:lnTo>
                  <a:lnTo>
                    <a:pt x="3551149" y="1267787"/>
                  </a:lnTo>
                  <a:lnTo>
                    <a:pt x="3556624" y="1276085"/>
                  </a:lnTo>
                  <a:lnTo>
                    <a:pt x="3564780" y="1281745"/>
                  </a:lnTo>
                  <a:lnTo>
                    <a:pt x="3574822" y="1283975"/>
                  </a:lnTo>
                </a:path>
                <a:path w="4942840" h="5567680">
                  <a:moveTo>
                    <a:pt x="3569994" y="1601400"/>
                  </a:moveTo>
                  <a:lnTo>
                    <a:pt x="4526206" y="1807917"/>
                  </a:lnTo>
                  <a:lnTo>
                    <a:pt x="4526206" y="1555098"/>
                  </a:lnTo>
                  <a:lnTo>
                    <a:pt x="3578256" y="1425112"/>
                  </a:lnTo>
                  <a:lnTo>
                    <a:pt x="3577397" y="1425007"/>
                  </a:lnTo>
                  <a:lnTo>
                    <a:pt x="3576434" y="1425007"/>
                  </a:lnTo>
                  <a:lnTo>
                    <a:pt x="3575565" y="1425007"/>
                  </a:lnTo>
                  <a:lnTo>
                    <a:pt x="3565279" y="1427083"/>
                  </a:lnTo>
                  <a:lnTo>
                    <a:pt x="3556882" y="1432744"/>
                  </a:lnTo>
                  <a:lnTo>
                    <a:pt x="3551222" y="1441144"/>
                  </a:lnTo>
                  <a:lnTo>
                    <a:pt x="3549147" y="1451436"/>
                  </a:lnTo>
                  <a:lnTo>
                    <a:pt x="3549147" y="1575495"/>
                  </a:lnTo>
                  <a:lnTo>
                    <a:pt x="3550727" y="1584530"/>
                  </a:lnTo>
                  <a:lnTo>
                    <a:pt x="3555098" y="1592237"/>
                  </a:lnTo>
                  <a:lnTo>
                    <a:pt x="3561706" y="1598049"/>
                  </a:lnTo>
                  <a:lnTo>
                    <a:pt x="3569994" y="1601400"/>
                  </a:lnTo>
                </a:path>
                <a:path w="4942840" h="5567680">
                  <a:moveTo>
                    <a:pt x="3549147" y="1905412"/>
                  </a:moveTo>
                  <a:lnTo>
                    <a:pt x="4526206" y="2278029"/>
                  </a:lnTo>
                  <a:lnTo>
                    <a:pt x="4526206" y="2007220"/>
                  </a:lnTo>
                  <a:lnTo>
                    <a:pt x="3582978" y="1744663"/>
                  </a:lnTo>
                  <a:lnTo>
                    <a:pt x="3580622" y="1744003"/>
                  </a:lnTo>
                  <a:lnTo>
                    <a:pt x="3578151" y="1743615"/>
                  </a:lnTo>
                  <a:lnTo>
                    <a:pt x="3575565" y="1743615"/>
                  </a:lnTo>
                  <a:lnTo>
                    <a:pt x="3565294" y="1745682"/>
                  </a:lnTo>
                  <a:lnTo>
                    <a:pt x="3556922" y="1751321"/>
                  </a:lnTo>
                  <a:lnTo>
                    <a:pt x="3551266" y="1759690"/>
                  </a:lnTo>
                  <a:lnTo>
                    <a:pt x="3549147" y="1769950"/>
                  </a:lnTo>
                  <a:lnTo>
                    <a:pt x="3549147" y="1905412"/>
                  </a:lnTo>
                </a:path>
                <a:path w="4942840" h="5567680">
                  <a:moveTo>
                    <a:pt x="4910037" y="1933076"/>
                  </a:moveTo>
                  <a:lnTo>
                    <a:pt x="4915953" y="1928186"/>
                  </a:lnTo>
                  <a:lnTo>
                    <a:pt x="4919712" y="1920814"/>
                  </a:lnTo>
                  <a:lnTo>
                    <a:pt x="4919712" y="1912605"/>
                  </a:lnTo>
                  <a:lnTo>
                    <a:pt x="4919712" y="1785038"/>
                  </a:lnTo>
                  <a:lnTo>
                    <a:pt x="4917620" y="1774747"/>
                  </a:lnTo>
                  <a:lnTo>
                    <a:pt x="4911921" y="1766346"/>
                  </a:lnTo>
                  <a:lnTo>
                    <a:pt x="4903479" y="1760685"/>
                  </a:lnTo>
                  <a:lnTo>
                    <a:pt x="4893158" y="1758610"/>
                  </a:lnTo>
                  <a:lnTo>
                    <a:pt x="4887357" y="1758610"/>
                  </a:lnTo>
                  <a:lnTo>
                    <a:pt x="4882101" y="1760432"/>
                  </a:lnTo>
                  <a:lnTo>
                    <a:pt x="4877578" y="1763720"/>
                  </a:lnTo>
                  <a:lnTo>
                    <a:pt x="4526206" y="2007220"/>
                  </a:lnTo>
                  <a:lnTo>
                    <a:pt x="4526206" y="2278029"/>
                  </a:lnTo>
                  <a:lnTo>
                    <a:pt x="4910037" y="1933076"/>
                  </a:lnTo>
                </a:path>
                <a:path w="4942840" h="5567680">
                  <a:moveTo>
                    <a:pt x="4919712" y="1260447"/>
                  </a:moveTo>
                  <a:lnTo>
                    <a:pt x="4919712" y="1138671"/>
                  </a:lnTo>
                  <a:lnTo>
                    <a:pt x="4917576" y="1128443"/>
                  </a:lnTo>
                  <a:lnTo>
                    <a:pt x="4911882" y="1120081"/>
                  </a:lnTo>
                  <a:lnTo>
                    <a:pt x="4903464" y="1114438"/>
                  </a:lnTo>
                  <a:lnTo>
                    <a:pt x="4893158" y="1112368"/>
                  </a:lnTo>
                  <a:lnTo>
                    <a:pt x="4526206" y="1112368"/>
                  </a:lnTo>
                  <a:lnTo>
                    <a:pt x="4526206" y="1356371"/>
                  </a:lnTo>
                  <a:lnTo>
                    <a:pt x="4897881" y="1286551"/>
                  </a:lnTo>
                  <a:lnTo>
                    <a:pt x="4906518" y="1283345"/>
                  </a:lnTo>
                  <a:lnTo>
                    <a:pt x="4913442" y="1277524"/>
                  </a:lnTo>
                  <a:lnTo>
                    <a:pt x="4918043" y="1269690"/>
                  </a:lnTo>
                  <a:lnTo>
                    <a:pt x="4919712" y="1260447"/>
                  </a:lnTo>
                </a:path>
                <a:path w="4942840" h="5567680">
                  <a:moveTo>
                    <a:pt x="4919712" y="1581421"/>
                  </a:moveTo>
                  <a:lnTo>
                    <a:pt x="4919712" y="1457457"/>
                  </a:lnTo>
                  <a:lnTo>
                    <a:pt x="4917620" y="1447160"/>
                  </a:lnTo>
                  <a:lnTo>
                    <a:pt x="4911921" y="1438761"/>
                  </a:lnTo>
                  <a:lnTo>
                    <a:pt x="4903479" y="1433102"/>
                  </a:lnTo>
                  <a:lnTo>
                    <a:pt x="4893158" y="1431028"/>
                  </a:lnTo>
                  <a:lnTo>
                    <a:pt x="4889494" y="1431028"/>
                  </a:lnTo>
                  <a:lnTo>
                    <a:pt x="4885954" y="1431782"/>
                  </a:lnTo>
                  <a:lnTo>
                    <a:pt x="4882729" y="1433185"/>
                  </a:lnTo>
                  <a:lnTo>
                    <a:pt x="4526206" y="1555098"/>
                  </a:lnTo>
                  <a:lnTo>
                    <a:pt x="4526206" y="1807917"/>
                  </a:lnTo>
                  <a:lnTo>
                    <a:pt x="4905755" y="1604719"/>
                  </a:lnTo>
                  <a:lnTo>
                    <a:pt x="4911470" y="1600643"/>
                  </a:lnTo>
                  <a:lnTo>
                    <a:pt x="4915875" y="1595206"/>
                  </a:lnTo>
                  <a:lnTo>
                    <a:pt x="4918710" y="1588702"/>
                  </a:lnTo>
                  <a:lnTo>
                    <a:pt x="4919712" y="1581421"/>
                  </a:lnTo>
                </a:path>
                <a:path w="4942840" h="5567680">
                  <a:moveTo>
                    <a:pt x="4386074" y="5395860"/>
                  </a:moveTo>
                  <a:lnTo>
                    <a:pt x="3434690" y="5323454"/>
                  </a:lnTo>
                  <a:lnTo>
                    <a:pt x="3434690" y="5567468"/>
                  </a:lnTo>
                  <a:lnTo>
                    <a:pt x="4385331" y="5567468"/>
                  </a:lnTo>
                  <a:lnTo>
                    <a:pt x="4395618" y="5565376"/>
                  </a:lnTo>
                  <a:lnTo>
                    <a:pt x="4404019" y="5559679"/>
                  </a:lnTo>
                  <a:lnTo>
                    <a:pt x="4409683" y="5551242"/>
                  </a:lnTo>
                  <a:lnTo>
                    <a:pt x="4411759" y="5540934"/>
                  </a:lnTo>
                  <a:lnTo>
                    <a:pt x="4411759" y="5422195"/>
                  </a:lnTo>
                  <a:lnTo>
                    <a:pt x="4409756" y="5412047"/>
                  </a:lnTo>
                  <a:lnTo>
                    <a:pt x="4404277" y="5403746"/>
                  </a:lnTo>
                  <a:lnTo>
                    <a:pt x="4396117" y="5398086"/>
                  </a:lnTo>
                  <a:lnTo>
                    <a:pt x="4386074" y="5395860"/>
                  </a:lnTo>
                </a:path>
                <a:path w="4942840" h="5567680">
                  <a:moveTo>
                    <a:pt x="4390912" y="5078435"/>
                  </a:moveTo>
                  <a:lnTo>
                    <a:pt x="3434690" y="4871918"/>
                  </a:lnTo>
                  <a:lnTo>
                    <a:pt x="3434690" y="5124738"/>
                  </a:lnTo>
                  <a:lnTo>
                    <a:pt x="4382640" y="5254723"/>
                  </a:lnTo>
                  <a:lnTo>
                    <a:pt x="4383509" y="5254828"/>
                  </a:lnTo>
                  <a:lnTo>
                    <a:pt x="4384462" y="5254828"/>
                  </a:lnTo>
                  <a:lnTo>
                    <a:pt x="4385331" y="5254828"/>
                  </a:lnTo>
                  <a:lnTo>
                    <a:pt x="4395618" y="5252753"/>
                  </a:lnTo>
                  <a:lnTo>
                    <a:pt x="4404019" y="5247091"/>
                  </a:lnTo>
                  <a:lnTo>
                    <a:pt x="4409683" y="5238691"/>
                  </a:lnTo>
                  <a:lnTo>
                    <a:pt x="4411759" y="5228399"/>
                  </a:lnTo>
                  <a:lnTo>
                    <a:pt x="4411759" y="5104340"/>
                  </a:lnTo>
                  <a:lnTo>
                    <a:pt x="4410179" y="5095305"/>
                  </a:lnTo>
                  <a:lnTo>
                    <a:pt x="4405808" y="5087599"/>
                  </a:lnTo>
                  <a:lnTo>
                    <a:pt x="4399201" y="5081787"/>
                  </a:lnTo>
                  <a:lnTo>
                    <a:pt x="4390912" y="5078435"/>
                  </a:lnTo>
                </a:path>
                <a:path w="4942840" h="5567680">
                  <a:moveTo>
                    <a:pt x="4411759" y="4774424"/>
                  </a:moveTo>
                  <a:lnTo>
                    <a:pt x="3434690" y="4401807"/>
                  </a:lnTo>
                  <a:lnTo>
                    <a:pt x="3434690" y="4672605"/>
                  </a:lnTo>
                  <a:lnTo>
                    <a:pt x="4377917" y="4935173"/>
                  </a:lnTo>
                  <a:lnTo>
                    <a:pt x="4380273" y="4935832"/>
                  </a:lnTo>
                  <a:lnTo>
                    <a:pt x="4382745" y="4936209"/>
                  </a:lnTo>
                  <a:lnTo>
                    <a:pt x="4385331" y="4936209"/>
                  </a:lnTo>
                  <a:lnTo>
                    <a:pt x="4395602" y="4934144"/>
                  </a:lnTo>
                  <a:lnTo>
                    <a:pt x="4403976" y="4928509"/>
                  </a:lnTo>
                  <a:lnTo>
                    <a:pt x="4409634" y="4920143"/>
                  </a:lnTo>
                  <a:lnTo>
                    <a:pt x="4411759" y="4909886"/>
                  </a:lnTo>
                  <a:lnTo>
                    <a:pt x="4411759" y="4774424"/>
                  </a:lnTo>
                </a:path>
                <a:path w="4942840" h="5567680">
                  <a:moveTo>
                    <a:pt x="3050858" y="4746760"/>
                  </a:moveTo>
                  <a:lnTo>
                    <a:pt x="3044942" y="4751650"/>
                  </a:lnTo>
                  <a:lnTo>
                    <a:pt x="3041183" y="4759011"/>
                  </a:lnTo>
                  <a:lnTo>
                    <a:pt x="3041183" y="4767220"/>
                  </a:lnTo>
                  <a:lnTo>
                    <a:pt x="3041183" y="4894797"/>
                  </a:lnTo>
                  <a:lnTo>
                    <a:pt x="3043275" y="4905084"/>
                  </a:lnTo>
                  <a:lnTo>
                    <a:pt x="3048975" y="4913485"/>
                  </a:lnTo>
                  <a:lnTo>
                    <a:pt x="3057417" y="4919149"/>
                  </a:lnTo>
                  <a:lnTo>
                    <a:pt x="3067737" y="4921226"/>
                  </a:lnTo>
                  <a:lnTo>
                    <a:pt x="3073538" y="4921226"/>
                  </a:lnTo>
                  <a:lnTo>
                    <a:pt x="3078805" y="4919404"/>
                  </a:lnTo>
                  <a:lnTo>
                    <a:pt x="3083318" y="4916116"/>
                  </a:lnTo>
                  <a:lnTo>
                    <a:pt x="3434690" y="4672605"/>
                  </a:lnTo>
                  <a:lnTo>
                    <a:pt x="3434690" y="4401807"/>
                  </a:lnTo>
                  <a:lnTo>
                    <a:pt x="3050858" y="4746760"/>
                  </a:lnTo>
                </a:path>
                <a:path w="4942840" h="5567680">
                  <a:moveTo>
                    <a:pt x="3041183" y="5419388"/>
                  </a:moveTo>
                  <a:lnTo>
                    <a:pt x="3041183" y="5541165"/>
                  </a:lnTo>
                  <a:lnTo>
                    <a:pt x="3043320" y="5551393"/>
                  </a:lnTo>
                  <a:lnTo>
                    <a:pt x="3049014" y="5559754"/>
                  </a:lnTo>
                  <a:lnTo>
                    <a:pt x="3057432" y="5565397"/>
                  </a:lnTo>
                  <a:lnTo>
                    <a:pt x="3067737" y="5567468"/>
                  </a:lnTo>
                  <a:lnTo>
                    <a:pt x="3434690" y="5567468"/>
                  </a:lnTo>
                  <a:lnTo>
                    <a:pt x="3434690" y="5323454"/>
                  </a:lnTo>
                  <a:lnTo>
                    <a:pt x="3063015" y="5393284"/>
                  </a:lnTo>
                  <a:lnTo>
                    <a:pt x="3054378" y="5396486"/>
                  </a:lnTo>
                  <a:lnTo>
                    <a:pt x="3047454" y="5402308"/>
                  </a:lnTo>
                  <a:lnTo>
                    <a:pt x="3042853" y="5410144"/>
                  </a:lnTo>
                  <a:lnTo>
                    <a:pt x="3041183" y="5419388"/>
                  </a:lnTo>
                </a:path>
                <a:path w="4942840" h="5567680">
                  <a:moveTo>
                    <a:pt x="3041183" y="5098414"/>
                  </a:moveTo>
                  <a:lnTo>
                    <a:pt x="3041183" y="5222379"/>
                  </a:lnTo>
                  <a:lnTo>
                    <a:pt x="3043275" y="5232675"/>
                  </a:lnTo>
                  <a:lnTo>
                    <a:pt x="3048975" y="5241074"/>
                  </a:lnTo>
                  <a:lnTo>
                    <a:pt x="3057417" y="5246733"/>
                  </a:lnTo>
                  <a:lnTo>
                    <a:pt x="3067737" y="5248807"/>
                  </a:lnTo>
                  <a:lnTo>
                    <a:pt x="3071402" y="5248807"/>
                  </a:lnTo>
                  <a:lnTo>
                    <a:pt x="3074941" y="5248053"/>
                  </a:lnTo>
                  <a:lnTo>
                    <a:pt x="3078166" y="5246650"/>
                  </a:lnTo>
                  <a:lnTo>
                    <a:pt x="3434690" y="5124738"/>
                  </a:lnTo>
                  <a:lnTo>
                    <a:pt x="3434690" y="4871918"/>
                  </a:lnTo>
                  <a:lnTo>
                    <a:pt x="3055141" y="5075116"/>
                  </a:lnTo>
                  <a:lnTo>
                    <a:pt x="3049426" y="5079191"/>
                  </a:lnTo>
                  <a:lnTo>
                    <a:pt x="3045021" y="5084625"/>
                  </a:lnTo>
                  <a:lnTo>
                    <a:pt x="3042186" y="5091129"/>
                  </a:lnTo>
                  <a:lnTo>
                    <a:pt x="3041183" y="5098414"/>
                  </a:lnTo>
                </a:path>
                <a:path w="4942840" h="5567680">
                  <a:moveTo>
                    <a:pt x="2052041" y="3598334"/>
                  </a:moveTo>
                  <a:lnTo>
                    <a:pt x="3003425" y="3670740"/>
                  </a:lnTo>
                  <a:lnTo>
                    <a:pt x="3003425" y="3426727"/>
                  </a:lnTo>
                  <a:lnTo>
                    <a:pt x="2052784" y="3426727"/>
                  </a:lnTo>
                  <a:lnTo>
                    <a:pt x="2042492" y="3428818"/>
                  </a:lnTo>
                  <a:lnTo>
                    <a:pt x="2034092" y="3434516"/>
                  </a:lnTo>
                  <a:lnTo>
                    <a:pt x="2028431" y="3442952"/>
                  </a:lnTo>
                  <a:lnTo>
                    <a:pt x="2026356" y="3453260"/>
                  </a:lnTo>
                  <a:lnTo>
                    <a:pt x="2026356" y="3572010"/>
                  </a:lnTo>
                  <a:lnTo>
                    <a:pt x="2028359" y="3582151"/>
                  </a:lnTo>
                  <a:lnTo>
                    <a:pt x="2033838" y="3590449"/>
                  </a:lnTo>
                  <a:lnTo>
                    <a:pt x="2041998" y="3596108"/>
                  </a:lnTo>
                  <a:lnTo>
                    <a:pt x="2052041" y="3598334"/>
                  </a:lnTo>
                </a:path>
                <a:path w="4942840" h="5567680">
                  <a:moveTo>
                    <a:pt x="2047203" y="3915759"/>
                  </a:moveTo>
                  <a:lnTo>
                    <a:pt x="3003425" y="4122276"/>
                  </a:lnTo>
                  <a:lnTo>
                    <a:pt x="3003425" y="3869456"/>
                  </a:lnTo>
                  <a:lnTo>
                    <a:pt x="2055475" y="3739471"/>
                  </a:lnTo>
                  <a:lnTo>
                    <a:pt x="2054606" y="3739366"/>
                  </a:lnTo>
                  <a:lnTo>
                    <a:pt x="2053643" y="3739366"/>
                  </a:lnTo>
                  <a:lnTo>
                    <a:pt x="2052784" y="3739366"/>
                  </a:lnTo>
                  <a:lnTo>
                    <a:pt x="2042492" y="3741443"/>
                  </a:lnTo>
                  <a:lnTo>
                    <a:pt x="2034092" y="3747107"/>
                  </a:lnTo>
                  <a:lnTo>
                    <a:pt x="2028431" y="3755507"/>
                  </a:lnTo>
                  <a:lnTo>
                    <a:pt x="2026356" y="3765795"/>
                  </a:lnTo>
                  <a:lnTo>
                    <a:pt x="2026356" y="3889864"/>
                  </a:lnTo>
                  <a:lnTo>
                    <a:pt x="2027936" y="3898893"/>
                  </a:lnTo>
                  <a:lnTo>
                    <a:pt x="2032307" y="3906597"/>
                  </a:lnTo>
                  <a:lnTo>
                    <a:pt x="2038914" y="3912408"/>
                  </a:lnTo>
                  <a:lnTo>
                    <a:pt x="2047203" y="3915759"/>
                  </a:lnTo>
                </a:path>
                <a:path w="4942840" h="5567680">
                  <a:moveTo>
                    <a:pt x="2026356" y="4219770"/>
                  </a:moveTo>
                  <a:lnTo>
                    <a:pt x="3003425" y="4592387"/>
                  </a:lnTo>
                  <a:lnTo>
                    <a:pt x="3003425" y="4321589"/>
                  </a:lnTo>
                  <a:lnTo>
                    <a:pt x="2060197" y="4059021"/>
                  </a:lnTo>
                  <a:lnTo>
                    <a:pt x="2057831" y="4058372"/>
                  </a:lnTo>
                  <a:lnTo>
                    <a:pt x="2055370" y="4057985"/>
                  </a:lnTo>
                  <a:lnTo>
                    <a:pt x="2052784" y="4057985"/>
                  </a:lnTo>
                  <a:lnTo>
                    <a:pt x="2042509" y="4060050"/>
                  </a:lnTo>
                  <a:lnTo>
                    <a:pt x="2034135" y="4065685"/>
                  </a:lnTo>
                  <a:lnTo>
                    <a:pt x="2028480" y="4074051"/>
                  </a:lnTo>
                  <a:lnTo>
                    <a:pt x="2026356" y="4084309"/>
                  </a:lnTo>
                  <a:lnTo>
                    <a:pt x="2026356" y="4219770"/>
                  </a:lnTo>
                </a:path>
                <a:path w="4942840" h="5567680">
                  <a:moveTo>
                    <a:pt x="3387257" y="4247435"/>
                  </a:moveTo>
                  <a:lnTo>
                    <a:pt x="3393173" y="4242545"/>
                  </a:lnTo>
                  <a:lnTo>
                    <a:pt x="3396932" y="4235184"/>
                  </a:lnTo>
                  <a:lnTo>
                    <a:pt x="3396932" y="4226964"/>
                  </a:lnTo>
                  <a:lnTo>
                    <a:pt x="3396932" y="4099397"/>
                  </a:lnTo>
                  <a:lnTo>
                    <a:pt x="3394840" y="4089110"/>
                  </a:lnTo>
                  <a:lnTo>
                    <a:pt x="3389140" y="4080709"/>
                  </a:lnTo>
                  <a:lnTo>
                    <a:pt x="3380698" y="4075045"/>
                  </a:lnTo>
                  <a:lnTo>
                    <a:pt x="3370377" y="4072969"/>
                  </a:lnTo>
                  <a:lnTo>
                    <a:pt x="3364577" y="4072969"/>
                  </a:lnTo>
                  <a:lnTo>
                    <a:pt x="3359310" y="4074801"/>
                  </a:lnTo>
                  <a:lnTo>
                    <a:pt x="3354797" y="4078078"/>
                  </a:lnTo>
                  <a:lnTo>
                    <a:pt x="3003425" y="4321589"/>
                  </a:lnTo>
                  <a:lnTo>
                    <a:pt x="3003425" y="4592387"/>
                  </a:lnTo>
                  <a:lnTo>
                    <a:pt x="3387257" y="4247435"/>
                  </a:lnTo>
                </a:path>
                <a:path w="4942840" h="5567680">
                  <a:moveTo>
                    <a:pt x="3396932" y="3574806"/>
                  </a:moveTo>
                  <a:lnTo>
                    <a:pt x="3396932" y="3453040"/>
                  </a:lnTo>
                  <a:lnTo>
                    <a:pt x="3394795" y="3442810"/>
                  </a:lnTo>
                  <a:lnTo>
                    <a:pt x="3389101" y="3434445"/>
                  </a:lnTo>
                  <a:lnTo>
                    <a:pt x="3380683" y="3428799"/>
                  </a:lnTo>
                  <a:lnTo>
                    <a:pt x="3370377" y="3426727"/>
                  </a:lnTo>
                  <a:lnTo>
                    <a:pt x="3003425" y="3426727"/>
                  </a:lnTo>
                  <a:lnTo>
                    <a:pt x="3003425" y="3670740"/>
                  </a:lnTo>
                  <a:lnTo>
                    <a:pt x="3375100" y="3600910"/>
                  </a:lnTo>
                  <a:lnTo>
                    <a:pt x="3383737" y="3597710"/>
                  </a:lnTo>
                  <a:lnTo>
                    <a:pt x="3390661" y="3591890"/>
                  </a:lnTo>
                  <a:lnTo>
                    <a:pt x="3395262" y="3584054"/>
                  </a:lnTo>
                  <a:lnTo>
                    <a:pt x="3396932" y="3574806"/>
                  </a:lnTo>
                </a:path>
                <a:path w="4942840" h="5567680">
                  <a:moveTo>
                    <a:pt x="3396932" y="3895780"/>
                  </a:moveTo>
                  <a:lnTo>
                    <a:pt x="3396932" y="3771815"/>
                  </a:lnTo>
                  <a:lnTo>
                    <a:pt x="3394840" y="3761521"/>
                  </a:lnTo>
                  <a:lnTo>
                    <a:pt x="3389140" y="3753125"/>
                  </a:lnTo>
                  <a:lnTo>
                    <a:pt x="3380698" y="3747470"/>
                  </a:lnTo>
                  <a:lnTo>
                    <a:pt x="3370377" y="3745397"/>
                  </a:lnTo>
                  <a:lnTo>
                    <a:pt x="3366713" y="3745397"/>
                  </a:lnTo>
                  <a:lnTo>
                    <a:pt x="3363173" y="3746141"/>
                  </a:lnTo>
                  <a:lnTo>
                    <a:pt x="3359948" y="3747544"/>
                  </a:lnTo>
                  <a:lnTo>
                    <a:pt x="3003425" y="3869456"/>
                  </a:lnTo>
                  <a:lnTo>
                    <a:pt x="3003425" y="4122276"/>
                  </a:lnTo>
                  <a:lnTo>
                    <a:pt x="3382963" y="3919088"/>
                  </a:lnTo>
                  <a:lnTo>
                    <a:pt x="3388684" y="3915008"/>
                  </a:lnTo>
                  <a:lnTo>
                    <a:pt x="3393093" y="3909570"/>
                  </a:lnTo>
                  <a:lnTo>
                    <a:pt x="3395929" y="3903065"/>
                  </a:lnTo>
                  <a:lnTo>
                    <a:pt x="3396932" y="3895780"/>
                  </a:lnTo>
                </a:path>
                <a:path w="4942840" h="5567680">
                  <a:moveTo>
                    <a:pt x="4942257" y="4415488"/>
                  </a:moveTo>
                  <a:lnTo>
                    <a:pt x="4573639" y="4746760"/>
                  </a:lnTo>
                  <a:lnTo>
                    <a:pt x="4567723" y="4751650"/>
                  </a:lnTo>
                  <a:lnTo>
                    <a:pt x="4563964" y="4759011"/>
                  </a:lnTo>
                  <a:lnTo>
                    <a:pt x="4563964" y="4767220"/>
                  </a:lnTo>
                  <a:lnTo>
                    <a:pt x="4563964" y="4894797"/>
                  </a:lnTo>
                  <a:lnTo>
                    <a:pt x="4566056" y="4905084"/>
                  </a:lnTo>
                  <a:lnTo>
                    <a:pt x="4571756" y="4913485"/>
                  </a:lnTo>
                  <a:lnTo>
                    <a:pt x="4580198" y="4919149"/>
                  </a:lnTo>
                  <a:lnTo>
                    <a:pt x="4590518" y="4921226"/>
                  </a:lnTo>
                  <a:lnTo>
                    <a:pt x="4596330" y="4921226"/>
                  </a:lnTo>
                  <a:lnTo>
                    <a:pt x="4601586" y="4919404"/>
                  </a:lnTo>
                  <a:lnTo>
                    <a:pt x="4606099" y="4916116"/>
                  </a:lnTo>
                  <a:lnTo>
                    <a:pt x="4942257" y="4683155"/>
                  </a:lnTo>
                </a:path>
                <a:path w="4942840" h="5567680">
                  <a:moveTo>
                    <a:pt x="4942257" y="5326314"/>
                  </a:moveTo>
                  <a:lnTo>
                    <a:pt x="4585796" y="5393284"/>
                  </a:lnTo>
                  <a:lnTo>
                    <a:pt x="4563964" y="5419388"/>
                  </a:lnTo>
                  <a:lnTo>
                    <a:pt x="4563964" y="5541165"/>
                  </a:lnTo>
                  <a:lnTo>
                    <a:pt x="4566105" y="5551393"/>
                  </a:lnTo>
                  <a:lnTo>
                    <a:pt x="4571799" y="5559754"/>
                  </a:lnTo>
                  <a:lnTo>
                    <a:pt x="4580214" y="5565397"/>
                  </a:lnTo>
                  <a:lnTo>
                    <a:pt x="4590518" y="5567468"/>
                  </a:lnTo>
                  <a:lnTo>
                    <a:pt x="4942257" y="5567468"/>
                  </a:lnTo>
                </a:path>
                <a:path w="4942840" h="5567680">
                  <a:moveTo>
                    <a:pt x="4942257" y="4880068"/>
                  </a:moveTo>
                  <a:lnTo>
                    <a:pt x="4577922" y="5075116"/>
                  </a:lnTo>
                  <a:lnTo>
                    <a:pt x="4563964" y="5098414"/>
                  </a:lnTo>
                  <a:lnTo>
                    <a:pt x="4563964" y="5222379"/>
                  </a:lnTo>
                  <a:lnTo>
                    <a:pt x="4566056" y="5232675"/>
                  </a:lnTo>
                  <a:lnTo>
                    <a:pt x="4571756" y="5241074"/>
                  </a:lnTo>
                  <a:lnTo>
                    <a:pt x="4580198" y="5246733"/>
                  </a:lnTo>
                  <a:lnTo>
                    <a:pt x="4590518" y="5248807"/>
                  </a:lnTo>
                  <a:lnTo>
                    <a:pt x="4594183" y="5248807"/>
                  </a:lnTo>
                  <a:lnTo>
                    <a:pt x="4597722" y="5248053"/>
                  </a:lnTo>
                  <a:lnTo>
                    <a:pt x="4600947" y="5246650"/>
                  </a:lnTo>
                  <a:lnTo>
                    <a:pt x="4942257" y="5129943"/>
                  </a:lnTo>
                </a:path>
                <a:path w="4942840" h="5567680">
                  <a:moveTo>
                    <a:pt x="3574822" y="3598334"/>
                  </a:moveTo>
                  <a:lnTo>
                    <a:pt x="4526206" y="3670740"/>
                  </a:lnTo>
                  <a:lnTo>
                    <a:pt x="4526206" y="3426727"/>
                  </a:lnTo>
                  <a:lnTo>
                    <a:pt x="3575565" y="3426727"/>
                  </a:lnTo>
                  <a:lnTo>
                    <a:pt x="3565279" y="3428818"/>
                  </a:lnTo>
                  <a:lnTo>
                    <a:pt x="3556882" y="3434516"/>
                  </a:lnTo>
                  <a:lnTo>
                    <a:pt x="3551222" y="3442952"/>
                  </a:lnTo>
                  <a:lnTo>
                    <a:pt x="3549147" y="3453260"/>
                  </a:lnTo>
                  <a:lnTo>
                    <a:pt x="3549147" y="3572010"/>
                  </a:lnTo>
                  <a:lnTo>
                    <a:pt x="3551149" y="3582151"/>
                  </a:lnTo>
                  <a:lnTo>
                    <a:pt x="3556624" y="3590449"/>
                  </a:lnTo>
                  <a:lnTo>
                    <a:pt x="3564780" y="3596108"/>
                  </a:lnTo>
                  <a:lnTo>
                    <a:pt x="3574822" y="3598334"/>
                  </a:lnTo>
                </a:path>
                <a:path w="4942840" h="5567680">
                  <a:moveTo>
                    <a:pt x="3569994" y="3915759"/>
                  </a:moveTo>
                  <a:lnTo>
                    <a:pt x="4526206" y="4122276"/>
                  </a:lnTo>
                  <a:lnTo>
                    <a:pt x="4526206" y="3869456"/>
                  </a:lnTo>
                  <a:lnTo>
                    <a:pt x="3578256" y="3739471"/>
                  </a:lnTo>
                  <a:lnTo>
                    <a:pt x="3577397" y="3739366"/>
                  </a:lnTo>
                  <a:lnTo>
                    <a:pt x="3576434" y="3739366"/>
                  </a:lnTo>
                  <a:lnTo>
                    <a:pt x="3575565" y="3739366"/>
                  </a:lnTo>
                  <a:lnTo>
                    <a:pt x="3565279" y="3741443"/>
                  </a:lnTo>
                  <a:lnTo>
                    <a:pt x="3556882" y="3747107"/>
                  </a:lnTo>
                  <a:lnTo>
                    <a:pt x="3551222" y="3755507"/>
                  </a:lnTo>
                  <a:lnTo>
                    <a:pt x="3549147" y="3765795"/>
                  </a:lnTo>
                  <a:lnTo>
                    <a:pt x="3549147" y="3889864"/>
                  </a:lnTo>
                  <a:lnTo>
                    <a:pt x="3550727" y="3898893"/>
                  </a:lnTo>
                  <a:lnTo>
                    <a:pt x="3555098" y="3906597"/>
                  </a:lnTo>
                  <a:lnTo>
                    <a:pt x="3561706" y="3912408"/>
                  </a:lnTo>
                  <a:lnTo>
                    <a:pt x="3569994" y="3915759"/>
                  </a:lnTo>
                </a:path>
                <a:path w="4942840" h="5567680">
                  <a:moveTo>
                    <a:pt x="3549147" y="4219770"/>
                  </a:moveTo>
                  <a:lnTo>
                    <a:pt x="4526206" y="4592387"/>
                  </a:lnTo>
                  <a:lnTo>
                    <a:pt x="4526206" y="4321589"/>
                  </a:lnTo>
                  <a:lnTo>
                    <a:pt x="3582978" y="4059021"/>
                  </a:lnTo>
                  <a:lnTo>
                    <a:pt x="3580622" y="4058372"/>
                  </a:lnTo>
                  <a:lnTo>
                    <a:pt x="3578151" y="4057985"/>
                  </a:lnTo>
                  <a:lnTo>
                    <a:pt x="3575565" y="4057985"/>
                  </a:lnTo>
                  <a:lnTo>
                    <a:pt x="3565294" y="4060050"/>
                  </a:lnTo>
                  <a:lnTo>
                    <a:pt x="3556922" y="4065685"/>
                  </a:lnTo>
                  <a:lnTo>
                    <a:pt x="3551266" y="4074051"/>
                  </a:lnTo>
                  <a:lnTo>
                    <a:pt x="3549147" y="4084309"/>
                  </a:lnTo>
                  <a:lnTo>
                    <a:pt x="3549147" y="4219770"/>
                  </a:lnTo>
                </a:path>
                <a:path w="4942840" h="5567680">
                  <a:moveTo>
                    <a:pt x="4910037" y="4247435"/>
                  </a:moveTo>
                  <a:lnTo>
                    <a:pt x="4915953" y="4242545"/>
                  </a:lnTo>
                  <a:lnTo>
                    <a:pt x="4919712" y="4235184"/>
                  </a:lnTo>
                  <a:lnTo>
                    <a:pt x="4919712" y="4226964"/>
                  </a:lnTo>
                  <a:lnTo>
                    <a:pt x="4919712" y="4099397"/>
                  </a:lnTo>
                  <a:lnTo>
                    <a:pt x="4917620" y="4089110"/>
                  </a:lnTo>
                  <a:lnTo>
                    <a:pt x="4911921" y="4080709"/>
                  </a:lnTo>
                  <a:lnTo>
                    <a:pt x="4903479" y="4075045"/>
                  </a:lnTo>
                  <a:lnTo>
                    <a:pt x="4893158" y="4072969"/>
                  </a:lnTo>
                  <a:lnTo>
                    <a:pt x="4887357" y="4072969"/>
                  </a:lnTo>
                  <a:lnTo>
                    <a:pt x="4882101" y="4074801"/>
                  </a:lnTo>
                  <a:lnTo>
                    <a:pt x="4877578" y="4078078"/>
                  </a:lnTo>
                  <a:lnTo>
                    <a:pt x="4526206" y="4321589"/>
                  </a:lnTo>
                  <a:lnTo>
                    <a:pt x="4526206" y="4592387"/>
                  </a:lnTo>
                  <a:lnTo>
                    <a:pt x="4910037" y="4247435"/>
                  </a:lnTo>
                </a:path>
                <a:path w="4942840" h="5567680">
                  <a:moveTo>
                    <a:pt x="4919712" y="3574806"/>
                  </a:moveTo>
                  <a:lnTo>
                    <a:pt x="4919712" y="3453040"/>
                  </a:lnTo>
                  <a:lnTo>
                    <a:pt x="4917576" y="3442810"/>
                  </a:lnTo>
                  <a:lnTo>
                    <a:pt x="4911882" y="3434445"/>
                  </a:lnTo>
                  <a:lnTo>
                    <a:pt x="4903464" y="3428799"/>
                  </a:lnTo>
                  <a:lnTo>
                    <a:pt x="4893158" y="3426727"/>
                  </a:lnTo>
                  <a:lnTo>
                    <a:pt x="4526206" y="3426727"/>
                  </a:lnTo>
                  <a:lnTo>
                    <a:pt x="4526206" y="3670740"/>
                  </a:lnTo>
                  <a:lnTo>
                    <a:pt x="4897881" y="3600910"/>
                  </a:lnTo>
                  <a:lnTo>
                    <a:pt x="4906518" y="3597710"/>
                  </a:lnTo>
                  <a:lnTo>
                    <a:pt x="4913442" y="3591890"/>
                  </a:lnTo>
                  <a:lnTo>
                    <a:pt x="4918043" y="3584054"/>
                  </a:lnTo>
                  <a:lnTo>
                    <a:pt x="4919712" y="3574806"/>
                  </a:lnTo>
                </a:path>
                <a:path w="4942840" h="5567680">
                  <a:moveTo>
                    <a:pt x="4919712" y="3895780"/>
                  </a:moveTo>
                  <a:lnTo>
                    <a:pt x="4919712" y="3771815"/>
                  </a:lnTo>
                  <a:lnTo>
                    <a:pt x="4917620" y="3761521"/>
                  </a:lnTo>
                  <a:lnTo>
                    <a:pt x="4911921" y="3753125"/>
                  </a:lnTo>
                  <a:lnTo>
                    <a:pt x="4903479" y="3747470"/>
                  </a:lnTo>
                  <a:lnTo>
                    <a:pt x="4893158" y="3745397"/>
                  </a:lnTo>
                  <a:lnTo>
                    <a:pt x="4889494" y="3745397"/>
                  </a:lnTo>
                  <a:lnTo>
                    <a:pt x="4885954" y="3746141"/>
                  </a:lnTo>
                  <a:lnTo>
                    <a:pt x="4882729" y="3747544"/>
                  </a:lnTo>
                  <a:lnTo>
                    <a:pt x="4526206" y="3869456"/>
                  </a:lnTo>
                  <a:lnTo>
                    <a:pt x="4526206" y="4122276"/>
                  </a:lnTo>
                  <a:lnTo>
                    <a:pt x="4905755" y="3919088"/>
                  </a:lnTo>
                  <a:lnTo>
                    <a:pt x="4911470" y="3915008"/>
                  </a:lnTo>
                  <a:lnTo>
                    <a:pt x="4915875" y="3909570"/>
                  </a:lnTo>
                  <a:lnTo>
                    <a:pt x="4918710" y="3903065"/>
                  </a:lnTo>
                  <a:lnTo>
                    <a:pt x="4919712" y="3895780"/>
                  </a:lnTo>
                </a:path>
              </a:pathLst>
            </a:custGeom>
            <a:ln w="10387">
              <a:solidFill>
                <a:srgbClr val="FFFFFF"/>
              </a:solidFill>
            </a:ln>
          </p:spPr>
          <p:txBody>
            <a:bodyPr wrap="square" lIns="0" tIns="0" rIns="0" bIns="0" rtlCol="0"/>
            <a:lstStyle/>
            <a:p>
              <a:endParaRPr/>
            </a:p>
          </p:txBody>
        </p:sp>
        <p:sp>
          <p:nvSpPr>
            <p:cNvPr id="7" name="object 9">
              <a:extLst>
                <a:ext uri="{FF2B5EF4-FFF2-40B4-BE49-F238E27FC236}">
                  <a16:creationId xmlns:a16="http://schemas.microsoft.com/office/drawing/2014/main" id="{F133097C-8AAF-F986-BBAD-E0E439A3F43F}"/>
                </a:ext>
              </a:extLst>
            </p:cNvPr>
            <p:cNvSpPr/>
            <p:nvPr/>
          </p:nvSpPr>
          <p:spPr>
            <a:xfrm>
              <a:off x="0" y="5741099"/>
              <a:ext cx="4942840" cy="5567680"/>
            </a:xfrm>
            <a:custGeom>
              <a:avLst/>
              <a:gdLst/>
              <a:ahLst/>
              <a:cxnLst/>
              <a:rect l="l" t="t" r="r" b="b"/>
              <a:pathLst>
                <a:path w="4942840" h="5567680">
                  <a:moveTo>
                    <a:pt x="1367446" y="1969123"/>
                  </a:moveTo>
                  <a:lnTo>
                    <a:pt x="416061" y="1896727"/>
                  </a:lnTo>
                  <a:lnTo>
                    <a:pt x="416061" y="2140730"/>
                  </a:lnTo>
                  <a:lnTo>
                    <a:pt x="1366692" y="2140730"/>
                  </a:lnTo>
                  <a:lnTo>
                    <a:pt x="1376984" y="2138638"/>
                  </a:lnTo>
                  <a:lnTo>
                    <a:pt x="1385384" y="2132941"/>
                  </a:lnTo>
                  <a:lnTo>
                    <a:pt x="1391045" y="2124505"/>
                  </a:lnTo>
                  <a:lnTo>
                    <a:pt x="1393120" y="2114197"/>
                  </a:lnTo>
                  <a:lnTo>
                    <a:pt x="1393120" y="1995457"/>
                  </a:lnTo>
                  <a:lnTo>
                    <a:pt x="1391117" y="1985310"/>
                  </a:lnTo>
                  <a:lnTo>
                    <a:pt x="1385639" y="1977009"/>
                  </a:lnTo>
                  <a:lnTo>
                    <a:pt x="1377483" y="1971348"/>
                  </a:lnTo>
                  <a:lnTo>
                    <a:pt x="1367446" y="1969123"/>
                  </a:lnTo>
                </a:path>
                <a:path w="4942840" h="5567680">
                  <a:moveTo>
                    <a:pt x="1372273" y="1651698"/>
                  </a:moveTo>
                  <a:lnTo>
                    <a:pt x="416061" y="1445181"/>
                  </a:lnTo>
                  <a:lnTo>
                    <a:pt x="416061" y="1698000"/>
                  </a:lnTo>
                  <a:lnTo>
                    <a:pt x="1364001" y="1827986"/>
                  </a:lnTo>
                  <a:lnTo>
                    <a:pt x="1364870" y="1828090"/>
                  </a:lnTo>
                  <a:lnTo>
                    <a:pt x="1365833" y="1828090"/>
                  </a:lnTo>
                  <a:lnTo>
                    <a:pt x="1366692" y="1828090"/>
                  </a:lnTo>
                  <a:lnTo>
                    <a:pt x="1376984" y="1826015"/>
                  </a:lnTo>
                  <a:lnTo>
                    <a:pt x="1385384" y="1820354"/>
                  </a:lnTo>
                  <a:lnTo>
                    <a:pt x="1391045" y="1811954"/>
                  </a:lnTo>
                  <a:lnTo>
                    <a:pt x="1393120" y="1801662"/>
                  </a:lnTo>
                  <a:lnTo>
                    <a:pt x="1393120" y="1677603"/>
                  </a:lnTo>
                  <a:lnTo>
                    <a:pt x="1391540" y="1668568"/>
                  </a:lnTo>
                  <a:lnTo>
                    <a:pt x="1387169" y="1660861"/>
                  </a:lnTo>
                  <a:lnTo>
                    <a:pt x="1380562" y="1655049"/>
                  </a:lnTo>
                  <a:lnTo>
                    <a:pt x="1372273" y="1651698"/>
                  </a:lnTo>
                </a:path>
                <a:path w="4942840" h="5567680">
                  <a:moveTo>
                    <a:pt x="1393120" y="1347686"/>
                  </a:moveTo>
                  <a:lnTo>
                    <a:pt x="416061" y="975069"/>
                  </a:lnTo>
                  <a:lnTo>
                    <a:pt x="416061" y="1245867"/>
                  </a:lnTo>
                  <a:lnTo>
                    <a:pt x="1359279" y="1508446"/>
                  </a:lnTo>
                  <a:lnTo>
                    <a:pt x="1361645" y="1509095"/>
                  </a:lnTo>
                  <a:lnTo>
                    <a:pt x="1364106" y="1509472"/>
                  </a:lnTo>
                  <a:lnTo>
                    <a:pt x="1366692" y="1509472"/>
                  </a:lnTo>
                  <a:lnTo>
                    <a:pt x="1376968" y="1507407"/>
                  </a:lnTo>
                  <a:lnTo>
                    <a:pt x="1385341" y="1501772"/>
                  </a:lnTo>
                  <a:lnTo>
                    <a:pt x="1390997" y="1493406"/>
                  </a:lnTo>
                  <a:lnTo>
                    <a:pt x="1393120" y="1483148"/>
                  </a:lnTo>
                  <a:lnTo>
                    <a:pt x="1393120" y="1347686"/>
                  </a:lnTo>
                </a:path>
                <a:path w="4942840" h="5567680">
                  <a:moveTo>
                    <a:pt x="32220" y="1320022"/>
                  </a:moveTo>
                  <a:lnTo>
                    <a:pt x="26303" y="1324912"/>
                  </a:lnTo>
                  <a:lnTo>
                    <a:pt x="22544" y="1332273"/>
                  </a:lnTo>
                  <a:lnTo>
                    <a:pt x="22544" y="1340493"/>
                  </a:lnTo>
                  <a:lnTo>
                    <a:pt x="22544" y="1468060"/>
                  </a:lnTo>
                  <a:lnTo>
                    <a:pt x="24636" y="1478351"/>
                  </a:lnTo>
                  <a:lnTo>
                    <a:pt x="30336" y="1486751"/>
                  </a:lnTo>
                  <a:lnTo>
                    <a:pt x="38778" y="1492413"/>
                  </a:lnTo>
                  <a:lnTo>
                    <a:pt x="49099" y="1494488"/>
                  </a:lnTo>
                  <a:lnTo>
                    <a:pt x="54899" y="1494488"/>
                  </a:lnTo>
                  <a:lnTo>
                    <a:pt x="60166" y="1492666"/>
                  </a:lnTo>
                  <a:lnTo>
                    <a:pt x="64679" y="1489378"/>
                  </a:lnTo>
                  <a:lnTo>
                    <a:pt x="416061" y="1245867"/>
                  </a:lnTo>
                  <a:lnTo>
                    <a:pt x="416061" y="975069"/>
                  </a:lnTo>
                  <a:lnTo>
                    <a:pt x="32220" y="1320022"/>
                  </a:lnTo>
                </a:path>
                <a:path w="4942840" h="5567680">
                  <a:moveTo>
                    <a:pt x="22544" y="1992651"/>
                  </a:moveTo>
                  <a:lnTo>
                    <a:pt x="22544" y="2114417"/>
                  </a:lnTo>
                  <a:lnTo>
                    <a:pt x="24685" y="2124646"/>
                  </a:lnTo>
                  <a:lnTo>
                    <a:pt x="30379" y="2133012"/>
                  </a:lnTo>
                  <a:lnTo>
                    <a:pt x="38795" y="2138658"/>
                  </a:lnTo>
                  <a:lnTo>
                    <a:pt x="49099" y="2140730"/>
                  </a:lnTo>
                  <a:lnTo>
                    <a:pt x="416061" y="2140730"/>
                  </a:lnTo>
                  <a:lnTo>
                    <a:pt x="416061" y="1896727"/>
                  </a:lnTo>
                  <a:lnTo>
                    <a:pt x="44376" y="1966547"/>
                  </a:lnTo>
                  <a:lnTo>
                    <a:pt x="35739" y="1969748"/>
                  </a:lnTo>
                  <a:lnTo>
                    <a:pt x="28815" y="1975570"/>
                  </a:lnTo>
                  <a:lnTo>
                    <a:pt x="24214" y="1983407"/>
                  </a:lnTo>
                  <a:lnTo>
                    <a:pt x="22544" y="1992651"/>
                  </a:lnTo>
                </a:path>
                <a:path w="4942840" h="5567680">
                  <a:moveTo>
                    <a:pt x="22544" y="1671676"/>
                  </a:moveTo>
                  <a:lnTo>
                    <a:pt x="22544" y="1795641"/>
                  </a:lnTo>
                  <a:lnTo>
                    <a:pt x="24636" y="1805937"/>
                  </a:lnTo>
                  <a:lnTo>
                    <a:pt x="30336" y="1814337"/>
                  </a:lnTo>
                  <a:lnTo>
                    <a:pt x="38778" y="1819996"/>
                  </a:lnTo>
                  <a:lnTo>
                    <a:pt x="49099" y="1822070"/>
                  </a:lnTo>
                  <a:lnTo>
                    <a:pt x="52763" y="1822070"/>
                  </a:lnTo>
                  <a:lnTo>
                    <a:pt x="56303" y="1821316"/>
                  </a:lnTo>
                  <a:lnTo>
                    <a:pt x="59528" y="1819913"/>
                  </a:lnTo>
                  <a:lnTo>
                    <a:pt x="416061" y="1698000"/>
                  </a:lnTo>
                  <a:lnTo>
                    <a:pt x="416061" y="1445181"/>
                  </a:lnTo>
                  <a:lnTo>
                    <a:pt x="36502" y="1648368"/>
                  </a:lnTo>
                  <a:lnTo>
                    <a:pt x="30787" y="1652449"/>
                  </a:lnTo>
                  <a:lnTo>
                    <a:pt x="26382" y="1657886"/>
                  </a:lnTo>
                  <a:lnTo>
                    <a:pt x="23547" y="1664392"/>
                  </a:lnTo>
                  <a:lnTo>
                    <a:pt x="22544" y="1671676"/>
                  </a:lnTo>
                </a:path>
                <a:path w="4942840" h="5567680">
                  <a:moveTo>
                    <a:pt x="0" y="1151978"/>
                  </a:moveTo>
                  <a:lnTo>
                    <a:pt x="368618" y="820697"/>
                  </a:lnTo>
                  <a:lnTo>
                    <a:pt x="374534" y="815807"/>
                  </a:lnTo>
                  <a:lnTo>
                    <a:pt x="378293" y="808446"/>
                  </a:lnTo>
                  <a:lnTo>
                    <a:pt x="378293" y="800226"/>
                  </a:lnTo>
                  <a:lnTo>
                    <a:pt x="378293" y="672660"/>
                  </a:lnTo>
                  <a:lnTo>
                    <a:pt x="376201" y="662368"/>
                  </a:lnTo>
                  <a:lnTo>
                    <a:pt x="370501" y="653968"/>
                  </a:lnTo>
                  <a:lnTo>
                    <a:pt x="362059" y="648306"/>
                  </a:lnTo>
                  <a:lnTo>
                    <a:pt x="351739" y="646231"/>
                  </a:lnTo>
                  <a:lnTo>
                    <a:pt x="345938" y="646231"/>
                  </a:lnTo>
                  <a:lnTo>
                    <a:pt x="340671" y="648053"/>
                  </a:lnTo>
                  <a:lnTo>
                    <a:pt x="336158" y="651341"/>
                  </a:lnTo>
                  <a:lnTo>
                    <a:pt x="0" y="884309"/>
                  </a:lnTo>
                </a:path>
                <a:path w="4942840" h="5567680">
                  <a:moveTo>
                    <a:pt x="0" y="241144"/>
                  </a:moveTo>
                  <a:lnTo>
                    <a:pt x="356461" y="174172"/>
                  </a:lnTo>
                  <a:lnTo>
                    <a:pt x="378293" y="148068"/>
                  </a:lnTo>
                  <a:lnTo>
                    <a:pt x="378293" y="26302"/>
                  </a:lnTo>
                  <a:lnTo>
                    <a:pt x="376157" y="16074"/>
                  </a:lnTo>
                  <a:lnTo>
                    <a:pt x="370462" y="7713"/>
                  </a:lnTo>
                  <a:lnTo>
                    <a:pt x="362044" y="2070"/>
                  </a:lnTo>
                  <a:lnTo>
                    <a:pt x="351739" y="0"/>
                  </a:lnTo>
                  <a:lnTo>
                    <a:pt x="0" y="0"/>
                  </a:lnTo>
                </a:path>
                <a:path w="4942840" h="5567680">
                  <a:moveTo>
                    <a:pt x="0" y="687394"/>
                  </a:moveTo>
                  <a:lnTo>
                    <a:pt x="364335" y="492351"/>
                  </a:lnTo>
                  <a:lnTo>
                    <a:pt x="378293" y="469043"/>
                  </a:lnTo>
                  <a:lnTo>
                    <a:pt x="378293" y="345078"/>
                  </a:lnTo>
                  <a:lnTo>
                    <a:pt x="376201" y="334782"/>
                  </a:lnTo>
                  <a:lnTo>
                    <a:pt x="370501" y="326382"/>
                  </a:lnTo>
                  <a:lnTo>
                    <a:pt x="362059" y="320723"/>
                  </a:lnTo>
                  <a:lnTo>
                    <a:pt x="351739" y="318649"/>
                  </a:lnTo>
                  <a:lnTo>
                    <a:pt x="348074" y="318649"/>
                  </a:lnTo>
                  <a:lnTo>
                    <a:pt x="344535" y="319403"/>
                  </a:lnTo>
                  <a:lnTo>
                    <a:pt x="341310" y="320806"/>
                  </a:lnTo>
                  <a:lnTo>
                    <a:pt x="0" y="437517"/>
                  </a:lnTo>
                </a:path>
                <a:path w="4942840" h="5567680">
                  <a:moveTo>
                    <a:pt x="2890227" y="1969123"/>
                  </a:moveTo>
                  <a:lnTo>
                    <a:pt x="1938842" y="1896727"/>
                  </a:lnTo>
                  <a:lnTo>
                    <a:pt x="1938842" y="2140730"/>
                  </a:lnTo>
                  <a:lnTo>
                    <a:pt x="2889473" y="2140730"/>
                  </a:lnTo>
                  <a:lnTo>
                    <a:pt x="2899765" y="2138638"/>
                  </a:lnTo>
                  <a:lnTo>
                    <a:pt x="2908165" y="2132941"/>
                  </a:lnTo>
                  <a:lnTo>
                    <a:pt x="2913826" y="2124505"/>
                  </a:lnTo>
                  <a:lnTo>
                    <a:pt x="2915901" y="2114197"/>
                  </a:lnTo>
                  <a:lnTo>
                    <a:pt x="2915901" y="1995457"/>
                  </a:lnTo>
                  <a:lnTo>
                    <a:pt x="2913898" y="1985310"/>
                  </a:lnTo>
                  <a:lnTo>
                    <a:pt x="2908420" y="1977009"/>
                  </a:lnTo>
                  <a:lnTo>
                    <a:pt x="2900264" y="1971348"/>
                  </a:lnTo>
                  <a:lnTo>
                    <a:pt x="2890227" y="1969123"/>
                  </a:lnTo>
                </a:path>
                <a:path w="4942840" h="5567680">
                  <a:moveTo>
                    <a:pt x="2895054" y="1651698"/>
                  </a:moveTo>
                  <a:lnTo>
                    <a:pt x="1938842" y="1445181"/>
                  </a:lnTo>
                  <a:lnTo>
                    <a:pt x="1938842" y="1698000"/>
                  </a:lnTo>
                  <a:lnTo>
                    <a:pt x="2886792" y="1827986"/>
                  </a:lnTo>
                  <a:lnTo>
                    <a:pt x="2887651" y="1828090"/>
                  </a:lnTo>
                  <a:lnTo>
                    <a:pt x="2888614" y="1828090"/>
                  </a:lnTo>
                  <a:lnTo>
                    <a:pt x="2889473" y="1828090"/>
                  </a:lnTo>
                  <a:lnTo>
                    <a:pt x="2899765" y="1826015"/>
                  </a:lnTo>
                  <a:lnTo>
                    <a:pt x="2908165" y="1820354"/>
                  </a:lnTo>
                  <a:lnTo>
                    <a:pt x="2913826" y="1811954"/>
                  </a:lnTo>
                  <a:lnTo>
                    <a:pt x="2915901" y="1801662"/>
                  </a:lnTo>
                  <a:lnTo>
                    <a:pt x="2915901" y="1677603"/>
                  </a:lnTo>
                  <a:lnTo>
                    <a:pt x="2914321" y="1668568"/>
                  </a:lnTo>
                  <a:lnTo>
                    <a:pt x="2909950" y="1660861"/>
                  </a:lnTo>
                  <a:lnTo>
                    <a:pt x="2903343" y="1655049"/>
                  </a:lnTo>
                  <a:lnTo>
                    <a:pt x="2895054" y="1651698"/>
                  </a:lnTo>
                </a:path>
                <a:path w="4942840" h="5567680">
                  <a:moveTo>
                    <a:pt x="2915901" y="1347686"/>
                  </a:moveTo>
                  <a:lnTo>
                    <a:pt x="1938842" y="975069"/>
                  </a:lnTo>
                  <a:lnTo>
                    <a:pt x="1938842" y="1245867"/>
                  </a:lnTo>
                  <a:lnTo>
                    <a:pt x="2882059" y="1508446"/>
                  </a:lnTo>
                  <a:lnTo>
                    <a:pt x="2884426" y="1509095"/>
                  </a:lnTo>
                  <a:lnTo>
                    <a:pt x="2886887" y="1509472"/>
                  </a:lnTo>
                  <a:lnTo>
                    <a:pt x="2889473" y="1509472"/>
                  </a:lnTo>
                  <a:lnTo>
                    <a:pt x="2899748" y="1507407"/>
                  </a:lnTo>
                  <a:lnTo>
                    <a:pt x="2908121" y="1501772"/>
                  </a:lnTo>
                  <a:lnTo>
                    <a:pt x="2913777" y="1493406"/>
                  </a:lnTo>
                  <a:lnTo>
                    <a:pt x="2915901" y="1483148"/>
                  </a:lnTo>
                  <a:lnTo>
                    <a:pt x="2915901" y="1347686"/>
                  </a:lnTo>
                </a:path>
                <a:path w="4942840" h="5567680">
                  <a:moveTo>
                    <a:pt x="1555000" y="1320022"/>
                  </a:moveTo>
                  <a:lnTo>
                    <a:pt x="1549084" y="1324912"/>
                  </a:lnTo>
                  <a:lnTo>
                    <a:pt x="1545325" y="1332273"/>
                  </a:lnTo>
                  <a:lnTo>
                    <a:pt x="1545325" y="1340493"/>
                  </a:lnTo>
                  <a:lnTo>
                    <a:pt x="1545325" y="1468060"/>
                  </a:lnTo>
                  <a:lnTo>
                    <a:pt x="1547417" y="1478351"/>
                  </a:lnTo>
                  <a:lnTo>
                    <a:pt x="1553118" y="1486751"/>
                  </a:lnTo>
                  <a:lnTo>
                    <a:pt x="1561564" y="1492413"/>
                  </a:lnTo>
                  <a:lnTo>
                    <a:pt x="1571890" y="1494488"/>
                  </a:lnTo>
                  <a:lnTo>
                    <a:pt x="1577680" y="1494488"/>
                  </a:lnTo>
                  <a:lnTo>
                    <a:pt x="1582947" y="1492666"/>
                  </a:lnTo>
                  <a:lnTo>
                    <a:pt x="1587460" y="1489378"/>
                  </a:lnTo>
                  <a:lnTo>
                    <a:pt x="1938842" y="1245867"/>
                  </a:lnTo>
                  <a:lnTo>
                    <a:pt x="1938842" y="975069"/>
                  </a:lnTo>
                  <a:lnTo>
                    <a:pt x="1555000" y="1320022"/>
                  </a:lnTo>
                </a:path>
                <a:path w="4942840" h="5567680">
                  <a:moveTo>
                    <a:pt x="1545325" y="1992651"/>
                  </a:moveTo>
                  <a:lnTo>
                    <a:pt x="1545325" y="2114417"/>
                  </a:lnTo>
                  <a:lnTo>
                    <a:pt x="1547466" y="2124646"/>
                  </a:lnTo>
                  <a:lnTo>
                    <a:pt x="1553161" y="2133012"/>
                  </a:lnTo>
                  <a:lnTo>
                    <a:pt x="1561580" y="2138658"/>
                  </a:lnTo>
                  <a:lnTo>
                    <a:pt x="1571890" y="2140730"/>
                  </a:lnTo>
                  <a:lnTo>
                    <a:pt x="1938842" y="2140730"/>
                  </a:lnTo>
                  <a:lnTo>
                    <a:pt x="1938842" y="1896727"/>
                  </a:lnTo>
                  <a:lnTo>
                    <a:pt x="1567157" y="1966547"/>
                  </a:lnTo>
                  <a:lnTo>
                    <a:pt x="1558524" y="1969748"/>
                  </a:lnTo>
                  <a:lnTo>
                    <a:pt x="1551600" y="1975570"/>
                  </a:lnTo>
                  <a:lnTo>
                    <a:pt x="1546996" y="1983407"/>
                  </a:lnTo>
                  <a:lnTo>
                    <a:pt x="1545325" y="1992651"/>
                  </a:lnTo>
                </a:path>
                <a:path w="4942840" h="5567680">
                  <a:moveTo>
                    <a:pt x="1545325" y="1671676"/>
                  </a:moveTo>
                  <a:lnTo>
                    <a:pt x="1545325" y="1795641"/>
                  </a:lnTo>
                  <a:lnTo>
                    <a:pt x="1547417" y="1805937"/>
                  </a:lnTo>
                  <a:lnTo>
                    <a:pt x="1553118" y="1814337"/>
                  </a:lnTo>
                  <a:lnTo>
                    <a:pt x="1561564" y="1819996"/>
                  </a:lnTo>
                  <a:lnTo>
                    <a:pt x="1571890" y="1822070"/>
                  </a:lnTo>
                  <a:lnTo>
                    <a:pt x="1575544" y="1822070"/>
                  </a:lnTo>
                  <a:lnTo>
                    <a:pt x="1579083" y="1821316"/>
                  </a:lnTo>
                  <a:lnTo>
                    <a:pt x="1582308" y="1819913"/>
                  </a:lnTo>
                  <a:lnTo>
                    <a:pt x="1938842" y="1698000"/>
                  </a:lnTo>
                  <a:lnTo>
                    <a:pt x="1938842" y="1445181"/>
                  </a:lnTo>
                  <a:lnTo>
                    <a:pt x="1559293" y="1648368"/>
                  </a:lnTo>
                  <a:lnTo>
                    <a:pt x="1553577" y="1652449"/>
                  </a:lnTo>
                  <a:lnTo>
                    <a:pt x="1549168" y="1657886"/>
                  </a:lnTo>
                  <a:lnTo>
                    <a:pt x="1546330" y="1664392"/>
                  </a:lnTo>
                  <a:lnTo>
                    <a:pt x="1545325" y="1671676"/>
                  </a:lnTo>
                </a:path>
                <a:path w="4942840" h="5567680">
                  <a:moveTo>
                    <a:pt x="556183" y="171596"/>
                  </a:moveTo>
                  <a:lnTo>
                    <a:pt x="1507567" y="244003"/>
                  </a:lnTo>
                  <a:lnTo>
                    <a:pt x="1507567" y="0"/>
                  </a:lnTo>
                  <a:lnTo>
                    <a:pt x="556926" y="0"/>
                  </a:lnTo>
                  <a:lnTo>
                    <a:pt x="546639" y="2091"/>
                  </a:lnTo>
                  <a:lnTo>
                    <a:pt x="538238" y="7787"/>
                  </a:lnTo>
                  <a:lnTo>
                    <a:pt x="532574" y="16220"/>
                  </a:lnTo>
                  <a:lnTo>
                    <a:pt x="530498" y="26522"/>
                  </a:lnTo>
                  <a:lnTo>
                    <a:pt x="530498" y="145273"/>
                  </a:lnTo>
                  <a:lnTo>
                    <a:pt x="532501" y="155414"/>
                  </a:lnTo>
                  <a:lnTo>
                    <a:pt x="537980" y="163712"/>
                  </a:lnTo>
                  <a:lnTo>
                    <a:pt x="546140" y="169371"/>
                  </a:lnTo>
                  <a:lnTo>
                    <a:pt x="556183" y="171596"/>
                  </a:lnTo>
                </a:path>
                <a:path w="4942840" h="5567680">
                  <a:moveTo>
                    <a:pt x="551356" y="489021"/>
                  </a:moveTo>
                  <a:lnTo>
                    <a:pt x="1507567" y="695539"/>
                  </a:lnTo>
                  <a:lnTo>
                    <a:pt x="1507567" y="442719"/>
                  </a:lnTo>
                  <a:lnTo>
                    <a:pt x="559617" y="312733"/>
                  </a:lnTo>
                  <a:lnTo>
                    <a:pt x="558758" y="312629"/>
                  </a:lnTo>
                  <a:lnTo>
                    <a:pt x="557795" y="312629"/>
                  </a:lnTo>
                  <a:lnTo>
                    <a:pt x="556926" y="312629"/>
                  </a:lnTo>
                  <a:lnTo>
                    <a:pt x="546639" y="314704"/>
                  </a:lnTo>
                  <a:lnTo>
                    <a:pt x="538238" y="320365"/>
                  </a:lnTo>
                  <a:lnTo>
                    <a:pt x="532574" y="328766"/>
                  </a:lnTo>
                  <a:lnTo>
                    <a:pt x="530498" y="339057"/>
                  </a:lnTo>
                  <a:lnTo>
                    <a:pt x="530498" y="463116"/>
                  </a:lnTo>
                  <a:lnTo>
                    <a:pt x="532079" y="472151"/>
                  </a:lnTo>
                  <a:lnTo>
                    <a:pt x="536454" y="479858"/>
                  </a:lnTo>
                  <a:lnTo>
                    <a:pt x="543065" y="485670"/>
                  </a:lnTo>
                  <a:lnTo>
                    <a:pt x="551356" y="489021"/>
                  </a:lnTo>
                </a:path>
                <a:path w="4942840" h="5567680">
                  <a:moveTo>
                    <a:pt x="530498" y="793033"/>
                  </a:moveTo>
                  <a:lnTo>
                    <a:pt x="1507567" y="1165650"/>
                  </a:lnTo>
                  <a:lnTo>
                    <a:pt x="1507567" y="894852"/>
                  </a:lnTo>
                  <a:lnTo>
                    <a:pt x="564339" y="632284"/>
                  </a:lnTo>
                  <a:lnTo>
                    <a:pt x="561983" y="631624"/>
                  </a:lnTo>
                  <a:lnTo>
                    <a:pt x="559512" y="631237"/>
                  </a:lnTo>
                  <a:lnTo>
                    <a:pt x="556926" y="631237"/>
                  </a:lnTo>
                  <a:lnTo>
                    <a:pt x="546655" y="633303"/>
                  </a:lnTo>
                  <a:lnTo>
                    <a:pt x="538281" y="638942"/>
                  </a:lnTo>
                  <a:lnTo>
                    <a:pt x="532623" y="647312"/>
                  </a:lnTo>
                  <a:lnTo>
                    <a:pt x="530498" y="657571"/>
                  </a:lnTo>
                  <a:lnTo>
                    <a:pt x="530498" y="793033"/>
                  </a:lnTo>
                </a:path>
                <a:path w="4942840" h="5567680">
                  <a:moveTo>
                    <a:pt x="1891409" y="820697"/>
                  </a:moveTo>
                  <a:lnTo>
                    <a:pt x="1897315" y="815807"/>
                  </a:lnTo>
                  <a:lnTo>
                    <a:pt x="1901074" y="808446"/>
                  </a:lnTo>
                  <a:lnTo>
                    <a:pt x="1901074" y="800226"/>
                  </a:lnTo>
                  <a:lnTo>
                    <a:pt x="1901074" y="672660"/>
                  </a:lnTo>
                  <a:lnTo>
                    <a:pt x="1898982" y="662368"/>
                  </a:lnTo>
                  <a:lnTo>
                    <a:pt x="1893282" y="653968"/>
                  </a:lnTo>
                  <a:lnTo>
                    <a:pt x="1884840" y="648306"/>
                  </a:lnTo>
                  <a:lnTo>
                    <a:pt x="1874519" y="646231"/>
                  </a:lnTo>
                  <a:lnTo>
                    <a:pt x="1868719" y="646231"/>
                  </a:lnTo>
                  <a:lnTo>
                    <a:pt x="1863452" y="648053"/>
                  </a:lnTo>
                  <a:lnTo>
                    <a:pt x="1858939" y="651341"/>
                  </a:lnTo>
                  <a:lnTo>
                    <a:pt x="1507567" y="894852"/>
                  </a:lnTo>
                  <a:lnTo>
                    <a:pt x="1507567" y="1165650"/>
                  </a:lnTo>
                  <a:lnTo>
                    <a:pt x="1891409" y="820697"/>
                  </a:lnTo>
                </a:path>
                <a:path w="4942840" h="5567680">
                  <a:moveTo>
                    <a:pt x="1901074" y="148068"/>
                  </a:moveTo>
                  <a:lnTo>
                    <a:pt x="1901074" y="26302"/>
                  </a:lnTo>
                  <a:lnTo>
                    <a:pt x="1898937" y="16074"/>
                  </a:lnTo>
                  <a:lnTo>
                    <a:pt x="1893243" y="7713"/>
                  </a:lnTo>
                  <a:lnTo>
                    <a:pt x="1884825" y="2070"/>
                  </a:lnTo>
                  <a:lnTo>
                    <a:pt x="1874519" y="0"/>
                  </a:lnTo>
                  <a:lnTo>
                    <a:pt x="1507567" y="0"/>
                  </a:lnTo>
                  <a:lnTo>
                    <a:pt x="1507567" y="244003"/>
                  </a:lnTo>
                  <a:lnTo>
                    <a:pt x="1879242" y="174172"/>
                  </a:lnTo>
                  <a:lnTo>
                    <a:pt x="1887879" y="170973"/>
                  </a:lnTo>
                  <a:lnTo>
                    <a:pt x="1894803" y="165153"/>
                  </a:lnTo>
                  <a:lnTo>
                    <a:pt x="1899404" y="157317"/>
                  </a:lnTo>
                  <a:lnTo>
                    <a:pt x="1901074" y="148068"/>
                  </a:lnTo>
                </a:path>
                <a:path w="4942840" h="5567680">
                  <a:moveTo>
                    <a:pt x="1901074" y="469043"/>
                  </a:moveTo>
                  <a:lnTo>
                    <a:pt x="1901074" y="345078"/>
                  </a:lnTo>
                  <a:lnTo>
                    <a:pt x="1898982" y="334782"/>
                  </a:lnTo>
                  <a:lnTo>
                    <a:pt x="1893282" y="326382"/>
                  </a:lnTo>
                  <a:lnTo>
                    <a:pt x="1884840" y="320723"/>
                  </a:lnTo>
                  <a:lnTo>
                    <a:pt x="1874519" y="318649"/>
                  </a:lnTo>
                  <a:lnTo>
                    <a:pt x="1870865" y="318649"/>
                  </a:lnTo>
                  <a:lnTo>
                    <a:pt x="1867326" y="319403"/>
                  </a:lnTo>
                  <a:lnTo>
                    <a:pt x="1864090" y="320806"/>
                  </a:lnTo>
                  <a:lnTo>
                    <a:pt x="1507567" y="442719"/>
                  </a:lnTo>
                  <a:lnTo>
                    <a:pt x="1507567" y="695539"/>
                  </a:lnTo>
                  <a:lnTo>
                    <a:pt x="1887116" y="492351"/>
                  </a:lnTo>
                  <a:lnTo>
                    <a:pt x="1892831" y="488270"/>
                  </a:lnTo>
                  <a:lnTo>
                    <a:pt x="1897236" y="482833"/>
                  </a:lnTo>
                  <a:lnTo>
                    <a:pt x="1900071" y="476328"/>
                  </a:lnTo>
                  <a:lnTo>
                    <a:pt x="1901074" y="469043"/>
                  </a:lnTo>
                </a:path>
                <a:path w="4942840" h="5567680">
                  <a:moveTo>
                    <a:pt x="1367446" y="4283492"/>
                  </a:moveTo>
                  <a:lnTo>
                    <a:pt x="416061" y="4211086"/>
                  </a:lnTo>
                  <a:lnTo>
                    <a:pt x="416061" y="4455099"/>
                  </a:lnTo>
                  <a:lnTo>
                    <a:pt x="1366692" y="4455099"/>
                  </a:lnTo>
                  <a:lnTo>
                    <a:pt x="1376984" y="4453008"/>
                  </a:lnTo>
                  <a:lnTo>
                    <a:pt x="1385384" y="4447310"/>
                  </a:lnTo>
                  <a:lnTo>
                    <a:pt x="1391045" y="4438874"/>
                  </a:lnTo>
                  <a:lnTo>
                    <a:pt x="1393120" y="4428566"/>
                  </a:lnTo>
                  <a:lnTo>
                    <a:pt x="1393120" y="4309816"/>
                  </a:lnTo>
                  <a:lnTo>
                    <a:pt x="1391117" y="4299675"/>
                  </a:lnTo>
                  <a:lnTo>
                    <a:pt x="1385639" y="4291377"/>
                  </a:lnTo>
                  <a:lnTo>
                    <a:pt x="1377483" y="4285718"/>
                  </a:lnTo>
                  <a:lnTo>
                    <a:pt x="1367446" y="4283492"/>
                  </a:lnTo>
                </a:path>
                <a:path w="4942840" h="5567680">
                  <a:moveTo>
                    <a:pt x="1372273" y="3966067"/>
                  </a:moveTo>
                  <a:lnTo>
                    <a:pt x="416061" y="3759550"/>
                  </a:lnTo>
                  <a:lnTo>
                    <a:pt x="416061" y="4012369"/>
                  </a:lnTo>
                  <a:lnTo>
                    <a:pt x="1364001" y="4142355"/>
                  </a:lnTo>
                  <a:lnTo>
                    <a:pt x="1364870" y="4142460"/>
                  </a:lnTo>
                  <a:lnTo>
                    <a:pt x="1365833" y="4142460"/>
                  </a:lnTo>
                  <a:lnTo>
                    <a:pt x="1366692" y="4142460"/>
                  </a:lnTo>
                  <a:lnTo>
                    <a:pt x="1376984" y="4140383"/>
                  </a:lnTo>
                  <a:lnTo>
                    <a:pt x="1385384" y="4134719"/>
                  </a:lnTo>
                  <a:lnTo>
                    <a:pt x="1391045" y="4126319"/>
                  </a:lnTo>
                  <a:lnTo>
                    <a:pt x="1393120" y="4116031"/>
                  </a:lnTo>
                  <a:lnTo>
                    <a:pt x="1393120" y="3991962"/>
                  </a:lnTo>
                  <a:lnTo>
                    <a:pt x="1391540" y="3982933"/>
                  </a:lnTo>
                  <a:lnTo>
                    <a:pt x="1387169" y="3975229"/>
                  </a:lnTo>
                  <a:lnTo>
                    <a:pt x="1380562" y="3969418"/>
                  </a:lnTo>
                  <a:lnTo>
                    <a:pt x="1372273" y="3966067"/>
                  </a:lnTo>
                </a:path>
                <a:path w="4942840" h="5567680">
                  <a:moveTo>
                    <a:pt x="1393120" y="3662056"/>
                  </a:moveTo>
                  <a:lnTo>
                    <a:pt x="416061" y="3289428"/>
                  </a:lnTo>
                  <a:lnTo>
                    <a:pt x="416061" y="3560237"/>
                  </a:lnTo>
                  <a:lnTo>
                    <a:pt x="1359279" y="3822805"/>
                  </a:lnTo>
                  <a:lnTo>
                    <a:pt x="1361645" y="3823454"/>
                  </a:lnTo>
                  <a:lnTo>
                    <a:pt x="1364106" y="3823841"/>
                  </a:lnTo>
                  <a:lnTo>
                    <a:pt x="1366692" y="3823841"/>
                  </a:lnTo>
                  <a:lnTo>
                    <a:pt x="1376968" y="3821776"/>
                  </a:lnTo>
                  <a:lnTo>
                    <a:pt x="1385341" y="3816141"/>
                  </a:lnTo>
                  <a:lnTo>
                    <a:pt x="1390997" y="3807775"/>
                  </a:lnTo>
                  <a:lnTo>
                    <a:pt x="1393120" y="3797517"/>
                  </a:lnTo>
                  <a:lnTo>
                    <a:pt x="1393120" y="3662056"/>
                  </a:lnTo>
                </a:path>
                <a:path w="4942840" h="5567680">
                  <a:moveTo>
                    <a:pt x="32220" y="3634391"/>
                  </a:moveTo>
                  <a:lnTo>
                    <a:pt x="26303" y="3639281"/>
                  </a:lnTo>
                  <a:lnTo>
                    <a:pt x="22544" y="3646642"/>
                  </a:lnTo>
                  <a:lnTo>
                    <a:pt x="22544" y="3654862"/>
                  </a:lnTo>
                  <a:lnTo>
                    <a:pt x="22544" y="3782429"/>
                  </a:lnTo>
                  <a:lnTo>
                    <a:pt x="24636" y="3792716"/>
                  </a:lnTo>
                  <a:lnTo>
                    <a:pt x="30336" y="3801117"/>
                  </a:lnTo>
                  <a:lnTo>
                    <a:pt x="38778" y="3806781"/>
                  </a:lnTo>
                  <a:lnTo>
                    <a:pt x="49099" y="3808857"/>
                  </a:lnTo>
                  <a:lnTo>
                    <a:pt x="54899" y="3808857"/>
                  </a:lnTo>
                  <a:lnTo>
                    <a:pt x="60166" y="3807025"/>
                  </a:lnTo>
                  <a:lnTo>
                    <a:pt x="64679" y="3803748"/>
                  </a:lnTo>
                  <a:lnTo>
                    <a:pt x="416061" y="3560237"/>
                  </a:lnTo>
                  <a:lnTo>
                    <a:pt x="416061" y="3289428"/>
                  </a:lnTo>
                  <a:lnTo>
                    <a:pt x="32220" y="3634391"/>
                  </a:lnTo>
                </a:path>
                <a:path w="4942840" h="5567680">
                  <a:moveTo>
                    <a:pt x="22544" y="4307020"/>
                  </a:moveTo>
                  <a:lnTo>
                    <a:pt x="22544" y="4428786"/>
                  </a:lnTo>
                  <a:lnTo>
                    <a:pt x="24685" y="4439016"/>
                  </a:lnTo>
                  <a:lnTo>
                    <a:pt x="30379" y="4447381"/>
                  </a:lnTo>
                  <a:lnTo>
                    <a:pt x="38795" y="4453027"/>
                  </a:lnTo>
                  <a:lnTo>
                    <a:pt x="49099" y="4455099"/>
                  </a:lnTo>
                  <a:lnTo>
                    <a:pt x="416061" y="4455099"/>
                  </a:lnTo>
                  <a:lnTo>
                    <a:pt x="416061" y="4211086"/>
                  </a:lnTo>
                  <a:lnTo>
                    <a:pt x="44376" y="4280916"/>
                  </a:lnTo>
                  <a:lnTo>
                    <a:pt x="35739" y="4284116"/>
                  </a:lnTo>
                  <a:lnTo>
                    <a:pt x="28815" y="4289936"/>
                  </a:lnTo>
                  <a:lnTo>
                    <a:pt x="24214" y="4297772"/>
                  </a:lnTo>
                  <a:lnTo>
                    <a:pt x="22544" y="4307020"/>
                  </a:lnTo>
                </a:path>
                <a:path w="4942840" h="5567680">
                  <a:moveTo>
                    <a:pt x="22544" y="3986046"/>
                  </a:moveTo>
                  <a:lnTo>
                    <a:pt x="22544" y="4110010"/>
                  </a:lnTo>
                  <a:lnTo>
                    <a:pt x="24636" y="4120305"/>
                  </a:lnTo>
                  <a:lnTo>
                    <a:pt x="30336" y="4128701"/>
                  </a:lnTo>
                  <a:lnTo>
                    <a:pt x="38778" y="4134356"/>
                  </a:lnTo>
                  <a:lnTo>
                    <a:pt x="49099" y="4136429"/>
                  </a:lnTo>
                  <a:lnTo>
                    <a:pt x="52763" y="4136429"/>
                  </a:lnTo>
                  <a:lnTo>
                    <a:pt x="56303" y="4135685"/>
                  </a:lnTo>
                  <a:lnTo>
                    <a:pt x="59528" y="4134282"/>
                  </a:lnTo>
                  <a:lnTo>
                    <a:pt x="416061" y="4012369"/>
                  </a:lnTo>
                  <a:lnTo>
                    <a:pt x="416061" y="3759550"/>
                  </a:lnTo>
                  <a:lnTo>
                    <a:pt x="36502" y="3962737"/>
                  </a:lnTo>
                  <a:lnTo>
                    <a:pt x="30787" y="3966818"/>
                  </a:lnTo>
                  <a:lnTo>
                    <a:pt x="26382" y="3972256"/>
                  </a:lnTo>
                  <a:lnTo>
                    <a:pt x="23547" y="3978761"/>
                  </a:lnTo>
                  <a:lnTo>
                    <a:pt x="22544" y="3986046"/>
                  </a:lnTo>
                </a:path>
                <a:path w="4942840" h="5567680">
                  <a:moveTo>
                    <a:pt x="0" y="3466337"/>
                  </a:moveTo>
                  <a:lnTo>
                    <a:pt x="368618" y="3135066"/>
                  </a:lnTo>
                  <a:lnTo>
                    <a:pt x="374534" y="3130176"/>
                  </a:lnTo>
                  <a:lnTo>
                    <a:pt x="378293" y="3122815"/>
                  </a:lnTo>
                  <a:lnTo>
                    <a:pt x="378293" y="3114596"/>
                  </a:lnTo>
                  <a:lnTo>
                    <a:pt x="378293" y="2987029"/>
                  </a:lnTo>
                  <a:lnTo>
                    <a:pt x="376201" y="2976737"/>
                  </a:lnTo>
                  <a:lnTo>
                    <a:pt x="370501" y="2968337"/>
                  </a:lnTo>
                  <a:lnTo>
                    <a:pt x="362059" y="2962676"/>
                  </a:lnTo>
                  <a:lnTo>
                    <a:pt x="351739" y="2960600"/>
                  </a:lnTo>
                  <a:lnTo>
                    <a:pt x="345938" y="2960600"/>
                  </a:lnTo>
                  <a:lnTo>
                    <a:pt x="340671" y="2962422"/>
                  </a:lnTo>
                  <a:lnTo>
                    <a:pt x="336158" y="2965710"/>
                  </a:lnTo>
                  <a:lnTo>
                    <a:pt x="0" y="3198678"/>
                  </a:lnTo>
                </a:path>
                <a:path w="4942840" h="5567680">
                  <a:moveTo>
                    <a:pt x="0" y="2555504"/>
                  </a:moveTo>
                  <a:lnTo>
                    <a:pt x="356461" y="2488542"/>
                  </a:lnTo>
                  <a:lnTo>
                    <a:pt x="378293" y="2462438"/>
                  </a:lnTo>
                  <a:lnTo>
                    <a:pt x="378293" y="2340661"/>
                  </a:lnTo>
                  <a:lnTo>
                    <a:pt x="376157" y="2330433"/>
                  </a:lnTo>
                  <a:lnTo>
                    <a:pt x="370462" y="2322071"/>
                  </a:lnTo>
                  <a:lnTo>
                    <a:pt x="362044" y="2316429"/>
                  </a:lnTo>
                  <a:lnTo>
                    <a:pt x="351739" y="2314358"/>
                  </a:lnTo>
                  <a:lnTo>
                    <a:pt x="0" y="2314358"/>
                  </a:lnTo>
                </a:path>
                <a:path w="4942840" h="5567680">
                  <a:moveTo>
                    <a:pt x="0" y="3001763"/>
                  </a:moveTo>
                  <a:lnTo>
                    <a:pt x="364335" y="2806710"/>
                  </a:lnTo>
                  <a:lnTo>
                    <a:pt x="378293" y="2783412"/>
                  </a:lnTo>
                  <a:lnTo>
                    <a:pt x="378293" y="2659447"/>
                  </a:lnTo>
                  <a:lnTo>
                    <a:pt x="376201" y="2649147"/>
                  </a:lnTo>
                  <a:lnTo>
                    <a:pt x="370501" y="2640748"/>
                  </a:lnTo>
                  <a:lnTo>
                    <a:pt x="362059" y="2635091"/>
                  </a:lnTo>
                  <a:lnTo>
                    <a:pt x="351739" y="2633019"/>
                  </a:lnTo>
                  <a:lnTo>
                    <a:pt x="348074" y="2633019"/>
                  </a:lnTo>
                  <a:lnTo>
                    <a:pt x="344535" y="2633773"/>
                  </a:lnTo>
                  <a:lnTo>
                    <a:pt x="341310" y="2635176"/>
                  </a:lnTo>
                  <a:lnTo>
                    <a:pt x="0" y="2751886"/>
                  </a:lnTo>
                </a:path>
                <a:path w="4942840" h="5567680">
                  <a:moveTo>
                    <a:pt x="2890227" y="4283492"/>
                  </a:moveTo>
                  <a:lnTo>
                    <a:pt x="1938842" y="4211086"/>
                  </a:lnTo>
                  <a:lnTo>
                    <a:pt x="1938842" y="4455099"/>
                  </a:lnTo>
                  <a:lnTo>
                    <a:pt x="2889473" y="4455099"/>
                  </a:lnTo>
                  <a:lnTo>
                    <a:pt x="2899765" y="4453008"/>
                  </a:lnTo>
                  <a:lnTo>
                    <a:pt x="2908165" y="4447310"/>
                  </a:lnTo>
                  <a:lnTo>
                    <a:pt x="2913826" y="4438874"/>
                  </a:lnTo>
                  <a:lnTo>
                    <a:pt x="2915901" y="4428566"/>
                  </a:lnTo>
                  <a:lnTo>
                    <a:pt x="2915901" y="4309816"/>
                  </a:lnTo>
                  <a:lnTo>
                    <a:pt x="2913898" y="4299675"/>
                  </a:lnTo>
                  <a:lnTo>
                    <a:pt x="2908420" y="4291377"/>
                  </a:lnTo>
                  <a:lnTo>
                    <a:pt x="2900264" y="4285718"/>
                  </a:lnTo>
                  <a:lnTo>
                    <a:pt x="2890227" y="4283492"/>
                  </a:lnTo>
                </a:path>
                <a:path w="4942840" h="5567680">
                  <a:moveTo>
                    <a:pt x="2895054" y="3966067"/>
                  </a:moveTo>
                  <a:lnTo>
                    <a:pt x="1938842" y="3759550"/>
                  </a:lnTo>
                  <a:lnTo>
                    <a:pt x="1938842" y="4012369"/>
                  </a:lnTo>
                  <a:lnTo>
                    <a:pt x="2886792" y="4142355"/>
                  </a:lnTo>
                  <a:lnTo>
                    <a:pt x="2887651" y="4142460"/>
                  </a:lnTo>
                  <a:lnTo>
                    <a:pt x="2888614" y="4142460"/>
                  </a:lnTo>
                  <a:lnTo>
                    <a:pt x="2889473" y="4142460"/>
                  </a:lnTo>
                  <a:lnTo>
                    <a:pt x="2899765" y="4140383"/>
                  </a:lnTo>
                  <a:lnTo>
                    <a:pt x="2908165" y="4134719"/>
                  </a:lnTo>
                  <a:lnTo>
                    <a:pt x="2913826" y="4126319"/>
                  </a:lnTo>
                  <a:lnTo>
                    <a:pt x="2915901" y="4116031"/>
                  </a:lnTo>
                  <a:lnTo>
                    <a:pt x="2915901" y="3991962"/>
                  </a:lnTo>
                  <a:lnTo>
                    <a:pt x="2914321" y="3982933"/>
                  </a:lnTo>
                  <a:lnTo>
                    <a:pt x="2909950" y="3975229"/>
                  </a:lnTo>
                  <a:lnTo>
                    <a:pt x="2903343" y="3969418"/>
                  </a:lnTo>
                  <a:lnTo>
                    <a:pt x="2895054" y="3966067"/>
                  </a:lnTo>
                </a:path>
                <a:path w="4942840" h="5567680">
                  <a:moveTo>
                    <a:pt x="2915901" y="3662056"/>
                  </a:moveTo>
                  <a:lnTo>
                    <a:pt x="1938842" y="3289428"/>
                  </a:lnTo>
                  <a:lnTo>
                    <a:pt x="1938842" y="3560237"/>
                  </a:lnTo>
                  <a:lnTo>
                    <a:pt x="2882059" y="3822805"/>
                  </a:lnTo>
                  <a:lnTo>
                    <a:pt x="2884426" y="3823454"/>
                  </a:lnTo>
                  <a:lnTo>
                    <a:pt x="2886887" y="3823841"/>
                  </a:lnTo>
                  <a:lnTo>
                    <a:pt x="2889473" y="3823841"/>
                  </a:lnTo>
                  <a:lnTo>
                    <a:pt x="2899748" y="3821776"/>
                  </a:lnTo>
                  <a:lnTo>
                    <a:pt x="2908121" y="3816141"/>
                  </a:lnTo>
                  <a:lnTo>
                    <a:pt x="2913777" y="3807775"/>
                  </a:lnTo>
                  <a:lnTo>
                    <a:pt x="2915901" y="3797517"/>
                  </a:lnTo>
                  <a:lnTo>
                    <a:pt x="2915901" y="3662056"/>
                  </a:lnTo>
                </a:path>
                <a:path w="4942840" h="5567680">
                  <a:moveTo>
                    <a:pt x="1555000" y="3634391"/>
                  </a:moveTo>
                  <a:lnTo>
                    <a:pt x="1549084" y="3639281"/>
                  </a:lnTo>
                  <a:lnTo>
                    <a:pt x="1545325" y="3646642"/>
                  </a:lnTo>
                  <a:lnTo>
                    <a:pt x="1545325" y="3654862"/>
                  </a:lnTo>
                  <a:lnTo>
                    <a:pt x="1545325" y="3782429"/>
                  </a:lnTo>
                  <a:lnTo>
                    <a:pt x="1547417" y="3792716"/>
                  </a:lnTo>
                  <a:lnTo>
                    <a:pt x="1553118" y="3801117"/>
                  </a:lnTo>
                  <a:lnTo>
                    <a:pt x="1561564" y="3806781"/>
                  </a:lnTo>
                  <a:lnTo>
                    <a:pt x="1571890" y="3808857"/>
                  </a:lnTo>
                  <a:lnTo>
                    <a:pt x="1577680" y="3808857"/>
                  </a:lnTo>
                  <a:lnTo>
                    <a:pt x="1582947" y="3807025"/>
                  </a:lnTo>
                  <a:lnTo>
                    <a:pt x="1587460" y="3803748"/>
                  </a:lnTo>
                  <a:lnTo>
                    <a:pt x="1938842" y="3560237"/>
                  </a:lnTo>
                  <a:lnTo>
                    <a:pt x="1938842" y="3289428"/>
                  </a:lnTo>
                  <a:lnTo>
                    <a:pt x="1555000" y="3634391"/>
                  </a:lnTo>
                </a:path>
                <a:path w="4942840" h="5567680">
                  <a:moveTo>
                    <a:pt x="1545325" y="4307020"/>
                  </a:moveTo>
                  <a:lnTo>
                    <a:pt x="1545325" y="4428786"/>
                  </a:lnTo>
                  <a:lnTo>
                    <a:pt x="1547466" y="4439016"/>
                  </a:lnTo>
                  <a:lnTo>
                    <a:pt x="1553161" y="4447381"/>
                  </a:lnTo>
                  <a:lnTo>
                    <a:pt x="1561580" y="4453027"/>
                  </a:lnTo>
                  <a:lnTo>
                    <a:pt x="1571890" y="4455099"/>
                  </a:lnTo>
                  <a:lnTo>
                    <a:pt x="1938842" y="4455099"/>
                  </a:lnTo>
                  <a:lnTo>
                    <a:pt x="1938842" y="4211086"/>
                  </a:lnTo>
                  <a:lnTo>
                    <a:pt x="1567157" y="4280916"/>
                  </a:lnTo>
                  <a:lnTo>
                    <a:pt x="1558524" y="4284116"/>
                  </a:lnTo>
                  <a:lnTo>
                    <a:pt x="1551600" y="4289936"/>
                  </a:lnTo>
                  <a:lnTo>
                    <a:pt x="1546996" y="4297772"/>
                  </a:lnTo>
                  <a:lnTo>
                    <a:pt x="1545325" y="4307020"/>
                  </a:lnTo>
                </a:path>
                <a:path w="4942840" h="5567680">
                  <a:moveTo>
                    <a:pt x="1545325" y="3986046"/>
                  </a:moveTo>
                  <a:lnTo>
                    <a:pt x="1545325" y="4110010"/>
                  </a:lnTo>
                  <a:lnTo>
                    <a:pt x="1547417" y="4120305"/>
                  </a:lnTo>
                  <a:lnTo>
                    <a:pt x="1553118" y="4128701"/>
                  </a:lnTo>
                  <a:lnTo>
                    <a:pt x="1561564" y="4134356"/>
                  </a:lnTo>
                  <a:lnTo>
                    <a:pt x="1571890" y="4136429"/>
                  </a:lnTo>
                  <a:lnTo>
                    <a:pt x="1575544" y="4136429"/>
                  </a:lnTo>
                  <a:lnTo>
                    <a:pt x="1579083" y="4135685"/>
                  </a:lnTo>
                  <a:lnTo>
                    <a:pt x="1582308" y="4134282"/>
                  </a:lnTo>
                  <a:lnTo>
                    <a:pt x="1938842" y="4012369"/>
                  </a:lnTo>
                  <a:lnTo>
                    <a:pt x="1938842" y="3759550"/>
                  </a:lnTo>
                  <a:lnTo>
                    <a:pt x="1559293" y="3962737"/>
                  </a:lnTo>
                  <a:lnTo>
                    <a:pt x="1553577" y="3966818"/>
                  </a:lnTo>
                  <a:lnTo>
                    <a:pt x="1549168" y="3972256"/>
                  </a:lnTo>
                  <a:lnTo>
                    <a:pt x="1546330" y="3978761"/>
                  </a:lnTo>
                  <a:lnTo>
                    <a:pt x="1545325" y="3986046"/>
                  </a:lnTo>
                </a:path>
                <a:path w="4942840" h="5567680">
                  <a:moveTo>
                    <a:pt x="556183" y="2485966"/>
                  </a:moveTo>
                  <a:lnTo>
                    <a:pt x="1507567" y="2558361"/>
                  </a:lnTo>
                  <a:lnTo>
                    <a:pt x="1507567" y="2314358"/>
                  </a:lnTo>
                  <a:lnTo>
                    <a:pt x="556926" y="2314358"/>
                  </a:lnTo>
                  <a:lnTo>
                    <a:pt x="546639" y="2316450"/>
                  </a:lnTo>
                  <a:lnTo>
                    <a:pt x="538238" y="2322147"/>
                  </a:lnTo>
                  <a:lnTo>
                    <a:pt x="532574" y="2330583"/>
                  </a:lnTo>
                  <a:lnTo>
                    <a:pt x="530498" y="2340892"/>
                  </a:lnTo>
                  <a:lnTo>
                    <a:pt x="530498" y="2459631"/>
                  </a:lnTo>
                  <a:lnTo>
                    <a:pt x="532501" y="2469779"/>
                  </a:lnTo>
                  <a:lnTo>
                    <a:pt x="537980" y="2478080"/>
                  </a:lnTo>
                  <a:lnTo>
                    <a:pt x="546140" y="2483740"/>
                  </a:lnTo>
                  <a:lnTo>
                    <a:pt x="556183" y="2485966"/>
                  </a:lnTo>
                </a:path>
                <a:path w="4942840" h="5567680">
                  <a:moveTo>
                    <a:pt x="551356" y="2803391"/>
                  </a:moveTo>
                  <a:lnTo>
                    <a:pt x="1507567" y="3009908"/>
                  </a:lnTo>
                  <a:lnTo>
                    <a:pt x="1507567" y="2757088"/>
                  </a:lnTo>
                  <a:lnTo>
                    <a:pt x="559617" y="2627103"/>
                  </a:lnTo>
                  <a:lnTo>
                    <a:pt x="558758" y="2626998"/>
                  </a:lnTo>
                  <a:lnTo>
                    <a:pt x="557795" y="2626998"/>
                  </a:lnTo>
                  <a:lnTo>
                    <a:pt x="556926" y="2626998"/>
                  </a:lnTo>
                  <a:lnTo>
                    <a:pt x="546639" y="2629073"/>
                  </a:lnTo>
                  <a:lnTo>
                    <a:pt x="538238" y="2634735"/>
                  </a:lnTo>
                  <a:lnTo>
                    <a:pt x="532574" y="2643135"/>
                  </a:lnTo>
                  <a:lnTo>
                    <a:pt x="530498" y="2653427"/>
                  </a:lnTo>
                  <a:lnTo>
                    <a:pt x="530498" y="2777486"/>
                  </a:lnTo>
                  <a:lnTo>
                    <a:pt x="532079" y="2786521"/>
                  </a:lnTo>
                  <a:lnTo>
                    <a:pt x="536454" y="2794227"/>
                  </a:lnTo>
                  <a:lnTo>
                    <a:pt x="543065" y="2800039"/>
                  </a:lnTo>
                  <a:lnTo>
                    <a:pt x="551356" y="2803391"/>
                  </a:lnTo>
                </a:path>
                <a:path w="4942840" h="5567680">
                  <a:moveTo>
                    <a:pt x="530498" y="3107392"/>
                  </a:moveTo>
                  <a:lnTo>
                    <a:pt x="1507567" y="3480009"/>
                  </a:lnTo>
                  <a:lnTo>
                    <a:pt x="1507567" y="3209221"/>
                  </a:lnTo>
                  <a:lnTo>
                    <a:pt x="564339" y="2946643"/>
                  </a:lnTo>
                  <a:lnTo>
                    <a:pt x="561983" y="2945994"/>
                  </a:lnTo>
                  <a:lnTo>
                    <a:pt x="559512" y="2945617"/>
                  </a:lnTo>
                  <a:lnTo>
                    <a:pt x="556926" y="2945617"/>
                  </a:lnTo>
                  <a:lnTo>
                    <a:pt x="546655" y="2947682"/>
                  </a:lnTo>
                  <a:lnTo>
                    <a:pt x="538281" y="2953317"/>
                  </a:lnTo>
                  <a:lnTo>
                    <a:pt x="532623" y="2961683"/>
                  </a:lnTo>
                  <a:lnTo>
                    <a:pt x="530498" y="2971940"/>
                  </a:lnTo>
                  <a:lnTo>
                    <a:pt x="530498" y="3107392"/>
                  </a:lnTo>
                </a:path>
                <a:path w="4942840" h="5567680">
                  <a:moveTo>
                    <a:pt x="1891409" y="3135066"/>
                  </a:moveTo>
                  <a:lnTo>
                    <a:pt x="1897315" y="3130176"/>
                  </a:lnTo>
                  <a:lnTo>
                    <a:pt x="1901074" y="3122815"/>
                  </a:lnTo>
                  <a:lnTo>
                    <a:pt x="1901074" y="3114596"/>
                  </a:lnTo>
                  <a:lnTo>
                    <a:pt x="1901074" y="2987029"/>
                  </a:lnTo>
                  <a:lnTo>
                    <a:pt x="1898982" y="2976737"/>
                  </a:lnTo>
                  <a:lnTo>
                    <a:pt x="1893282" y="2968337"/>
                  </a:lnTo>
                  <a:lnTo>
                    <a:pt x="1884840" y="2962676"/>
                  </a:lnTo>
                  <a:lnTo>
                    <a:pt x="1874519" y="2960600"/>
                  </a:lnTo>
                  <a:lnTo>
                    <a:pt x="1868719" y="2960600"/>
                  </a:lnTo>
                  <a:lnTo>
                    <a:pt x="1863452" y="2962422"/>
                  </a:lnTo>
                  <a:lnTo>
                    <a:pt x="1858939" y="2965710"/>
                  </a:lnTo>
                  <a:lnTo>
                    <a:pt x="1507567" y="3209221"/>
                  </a:lnTo>
                  <a:lnTo>
                    <a:pt x="1507567" y="3480009"/>
                  </a:lnTo>
                  <a:lnTo>
                    <a:pt x="1891409" y="3135066"/>
                  </a:lnTo>
                </a:path>
                <a:path w="4942840" h="5567680">
                  <a:moveTo>
                    <a:pt x="1901074" y="2462438"/>
                  </a:moveTo>
                  <a:lnTo>
                    <a:pt x="1901074" y="2340661"/>
                  </a:lnTo>
                  <a:lnTo>
                    <a:pt x="1898937" y="2330433"/>
                  </a:lnTo>
                  <a:lnTo>
                    <a:pt x="1893243" y="2322071"/>
                  </a:lnTo>
                  <a:lnTo>
                    <a:pt x="1884825" y="2316429"/>
                  </a:lnTo>
                  <a:lnTo>
                    <a:pt x="1874519" y="2314358"/>
                  </a:lnTo>
                  <a:lnTo>
                    <a:pt x="1507567" y="2314358"/>
                  </a:lnTo>
                  <a:lnTo>
                    <a:pt x="1507567" y="2558361"/>
                  </a:lnTo>
                  <a:lnTo>
                    <a:pt x="1879242" y="2488542"/>
                  </a:lnTo>
                  <a:lnTo>
                    <a:pt x="1887879" y="2485336"/>
                  </a:lnTo>
                  <a:lnTo>
                    <a:pt x="1894803" y="2479514"/>
                  </a:lnTo>
                  <a:lnTo>
                    <a:pt x="1899404" y="2471680"/>
                  </a:lnTo>
                  <a:lnTo>
                    <a:pt x="1901074" y="2462438"/>
                  </a:lnTo>
                </a:path>
                <a:path w="4942840" h="5567680">
                  <a:moveTo>
                    <a:pt x="1901074" y="2783412"/>
                  </a:moveTo>
                  <a:lnTo>
                    <a:pt x="1901074" y="2659447"/>
                  </a:lnTo>
                  <a:lnTo>
                    <a:pt x="1898982" y="2649147"/>
                  </a:lnTo>
                  <a:lnTo>
                    <a:pt x="1893282" y="2640748"/>
                  </a:lnTo>
                  <a:lnTo>
                    <a:pt x="1884840" y="2635091"/>
                  </a:lnTo>
                  <a:lnTo>
                    <a:pt x="1874519" y="2633019"/>
                  </a:lnTo>
                  <a:lnTo>
                    <a:pt x="1870865" y="2633019"/>
                  </a:lnTo>
                  <a:lnTo>
                    <a:pt x="1867326" y="2633773"/>
                  </a:lnTo>
                  <a:lnTo>
                    <a:pt x="1864090" y="2635176"/>
                  </a:lnTo>
                  <a:lnTo>
                    <a:pt x="1507567" y="2757088"/>
                  </a:lnTo>
                  <a:lnTo>
                    <a:pt x="1507567" y="3009908"/>
                  </a:lnTo>
                  <a:lnTo>
                    <a:pt x="1887116" y="2806710"/>
                  </a:lnTo>
                  <a:lnTo>
                    <a:pt x="1892831" y="2802634"/>
                  </a:lnTo>
                  <a:lnTo>
                    <a:pt x="1897236" y="2797197"/>
                  </a:lnTo>
                  <a:lnTo>
                    <a:pt x="1900071" y="2790692"/>
                  </a:lnTo>
                  <a:lnTo>
                    <a:pt x="1901074" y="2783412"/>
                  </a:lnTo>
                </a:path>
                <a:path w="4942840" h="5567680">
                  <a:moveTo>
                    <a:pt x="237284" y="5567456"/>
                  </a:moveTo>
                  <a:lnTo>
                    <a:pt x="368618" y="5449425"/>
                  </a:lnTo>
                  <a:lnTo>
                    <a:pt x="374534" y="5444535"/>
                  </a:lnTo>
                  <a:lnTo>
                    <a:pt x="378293" y="5437174"/>
                  </a:lnTo>
                  <a:lnTo>
                    <a:pt x="378293" y="5428965"/>
                  </a:lnTo>
                  <a:lnTo>
                    <a:pt x="378293" y="5301388"/>
                  </a:lnTo>
                  <a:lnTo>
                    <a:pt x="376201" y="5291096"/>
                  </a:lnTo>
                  <a:lnTo>
                    <a:pt x="370501" y="5282696"/>
                  </a:lnTo>
                  <a:lnTo>
                    <a:pt x="362059" y="5277035"/>
                  </a:lnTo>
                  <a:lnTo>
                    <a:pt x="351739" y="5274959"/>
                  </a:lnTo>
                  <a:lnTo>
                    <a:pt x="345938" y="5274959"/>
                  </a:lnTo>
                  <a:lnTo>
                    <a:pt x="340671" y="5276792"/>
                  </a:lnTo>
                  <a:lnTo>
                    <a:pt x="336158" y="5280080"/>
                  </a:lnTo>
                  <a:lnTo>
                    <a:pt x="0" y="5513037"/>
                  </a:lnTo>
                </a:path>
                <a:path w="4942840" h="5567680">
                  <a:moveTo>
                    <a:pt x="0" y="4869872"/>
                  </a:moveTo>
                  <a:lnTo>
                    <a:pt x="356461" y="4802900"/>
                  </a:lnTo>
                  <a:lnTo>
                    <a:pt x="378293" y="4776796"/>
                  </a:lnTo>
                  <a:lnTo>
                    <a:pt x="378293" y="4655031"/>
                  </a:lnTo>
                  <a:lnTo>
                    <a:pt x="376157" y="4644801"/>
                  </a:lnTo>
                  <a:lnTo>
                    <a:pt x="370462" y="4636436"/>
                  </a:lnTo>
                  <a:lnTo>
                    <a:pt x="362044" y="4630789"/>
                  </a:lnTo>
                  <a:lnTo>
                    <a:pt x="351739" y="4628717"/>
                  </a:lnTo>
                  <a:lnTo>
                    <a:pt x="0" y="4628717"/>
                  </a:lnTo>
                </a:path>
                <a:path w="4942840" h="5567680">
                  <a:moveTo>
                    <a:pt x="0" y="5316123"/>
                  </a:moveTo>
                  <a:lnTo>
                    <a:pt x="364335" y="5121079"/>
                  </a:lnTo>
                  <a:lnTo>
                    <a:pt x="378293" y="5097771"/>
                  </a:lnTo>
                  <a:lnTo>
                    <a:pt x="378293" y="4973817"/>
                  </a:lnTo>
                  <a:lnTo>
                    <a:pt x="376201" y="4963516"/>
                  </a:lnTo>
                  <a:lnTo>
                    <a:pt x="370501" y="4955117"/>
                  </a:lnTo>
                  <a:lnTo>
                    <a:pt x="362059" y="4949461"/>
                  </a:lnTo>
                  <a:lnTo>
                    <a:pt x="351739" y="4947388"/>
                  </a:lnTo>
                  <a:lnTo>
                    <a:pt x="348074" y="4947388"/>
                  </a:lnTo>
                  <a:lnTo>
                    <a:pt x="344535" y="4948132"/>
                  </a:lnTo>
                  <a:lnTo>
                    <a:pt x="341310" y="4949535"/>
                  </a:lnTo>
                  <a:lnTo>
                    <a:pt x="0" y="5066245"/>
                  </a:lnTo>
                </a:path>
                <a:path w="4942840" h="5567680">
                  <a:moveTo>
                    <a:pt x="556183" y="4800325"/>
                  </a:moveTo>
                  <a:lnTo>
                    <a:pt x="1507567" y="4872731"/>
                  </a:lnTo>
                  <a:lnTo>
                    <a:pt x="1507567" y="4628717"/>
                  </a:lnTo>
                  <a:lnTo>
                    <a:pt x="556926" y="4628717"/>
                  </a:lnTo>
                  <a:lnTo>
                    <a:pt x="546639" y="4630809"/>
                  </a:lnTo>
                  <a:lnTo>
                    <a:pt x="538238" y="4636506"/>
                  </a:lnTo>
                  <a:lnTo>
                    <a:pt x="532574" y="4644942"/>
                  </a:lnTo>
                  <a:lnTo>
                    <a:pt x="530498" y="4655250"/>
                  </a:lnTo>
                  <a:lnTo>
                    <a:pt x="530498" y="4774001"/>
                  </a:lnTo>
                  <a:lnTo>
                    <a:pt x="532501" y="4784142"/>
                  </a:lnTo>
                  <a:lnTo>
                    <a:pt x="537980" y="4792440"/>
                  </a:lnTo>
                  <a:lnTo>
                    <a:pt x="546140" y="4798099"/>
                  </a:lnTo>
                  <a:lnTo>
                    <a:pt x="556183" y="4800325"/>
                  </a:lnTo>
                </a:path>
                <a:path w="4942840" h="5567680">
                  <a:moveTo>
                    <a:pt x="551356" y="5117749"/>
                  </a:moveTo>
                  <a:lnTo>
                    <a:pt x="1507567" y="5324267"/>
                  </a:lnTo>
                  <a:lnTo>
                    <a:pt x="1507567" y="5071447"/>
                  </a:lnTo>
                  <a:lnTo>
                    <a:pt x="559617" y="4941462"/>
                  </a:lnTo>
                  <a:lnTo>
                    <a:pt x="558758" y="4941357"/>
                  </a:lnTo>
                  <a:lnTo>
                    <a:pt x="557795" y="4941357"/>
                  </a:lnTo>
                  <a:lnTo>
                    <a:pt x="556926" y="4941357"/>
                  </a:lnTo>
                  <a:lnTo>
                    <a:pt x="546639" y="4943434"/>
                  </a:lnTo>
                  <a:lnTo>
                    <a:pt x="538238" y="4949097"/>
                  </a:lnTo>
                  <a:lnTo>
                    <a:pt x="532574" y="4957498"/>
                  </a:lnTo>
                  <a:lnTo>
                    <a:pt x="530498" y="4967785"/>
                  </a:lnTo>
                  <a:lnTo>
                    <a:pt x="530498" y="5091844"/>
                  </a:lnTo>
                  <a:lnTo>
                    <a:pt x="532079" y="5100879"/>
                  </a:lnTo>
                  <a:lnTo>
                    <a:pt x="536454" y="5108586"/>
                  </a:lnTo>
                  <a:lnTo>
                    <a:pt x="543065" y="5114398"/>
                  </a:lnTo>
                  <a:lnTo>
                    <a:pt x="551356" y="5117749"/>
                  </a:lnTo>
                </a:path>
                <a:path w="4942840" h="5567680">
                  <a:moveTo>
                    <a:pt x="1507567" y="5567456"/>
                  </a:moveTo>
                  <a:lnTo>
                    <a:pt x="1507567" y="5523580"/>
                  </a:lnTo>
                  <a:lnTo>
                    <a:pt x="564339" y="5261002"/>
                  </a:lnTo>
                  <a:lnTo>
                    <a:pt x="561983" y="5260352"/>
                  </a:lnTo>
                  <a:lnTo>
                    <a:pt x="559512" y="5259975"/>
                  </a:lnTo>
                  <a:lnTo>
                    <a:pt x="556926" y="5259975"/>
                  </a:lnTo>
                  <a:lnTo>
                    <a:pt x="546655" y="5262040"/>
                  </a:lnTo>
                  <a:lnTo>
                    <a:pt x="538281" y="5267675"/>
                  </a:lnTo>
                  <a:lnTo>
                    <a:pt x="532623" y="5276042"/>
                  </a:lnTo>
                  <a:lnTo>
                    <a:pt x="530498" y="5286299"/>
                  </a:lnTo>
                  <a:lnTo>
                    <a:pt x="530498" y="5421761"/>
                  </a:lnTo>
                  <a:lnTo>
                    <a:pt x="881670" y="5567456"/>
                  </a:lnTo>
                </a:path>
                <a:path w="4942840" h="5567680">
                  <a:moveTo>
                    <a:pt x="1760072" y="5567456"/>
                  </a:moveTo>
                  <a:lnTo>
                    <a:pt x="1891409" y="5449425"/>
                  </a:lnTo>
                  <a:lnTo>
                    <a:pt x="1897315" y="5444535"/>
                  </a:lnTo>
                  <a:lnTo>
                    <a:pt x="1901074" y="5437174"/>
                  </a:lnTo>
                  <a:lnTo>
                    <a:pt x="1901074" y="5428965"/>
                  </a:lnTo>
                  <a:lnTo>
                    <a:pt x="1901074" y="5301388"/>
                  </a:lnTo>
                  <a:lnTo>
                    <a:pt x="1898982" y="5291096"/>
                  </a:lnTo>
                  <a:lnTo>
                    <a:pt x="1893282" y="5282696"/>
                  </a:lnTo>
                  <a:lnTo>
                    <a:pt x="1884840" y="5277035"/>
                  </a:lnTo>
                  <a:lnTo>
                    <a:pt x="1874519" y="5274959"/>
                  </a:lnTo>
                  <a:lnTo>
                    <a:pt x="1868719" y="5274959"/>
                  </a:lnTo>
                  <a:lnTo>
                    <a:pt x="1863452" y="5276792"/>
                  </a:lnTo>
                  <a:lnTo>
                    <a:pt x="1858939" y="5280080"/>
                  </a:lnTo>
                  <a:lnTo>
                    <a:pt x="1507567" y="5523580"/>
                  </a:lnTo>
                  <a:lnTo>
                    <a:pt x="1507567" y="5567456"/>
                  </a:lnTo>
                </a:path>
                <a:path w="4942840" h="5567680">
                  <a:moveTo>
                    <a:pt x="1901074" y="4776796"/>
                  </a:moveTo>
                  <a:lnTo>
                    <a:pt x="1901074" y="4655031"/>
                  </a:lnTo>
                  <a:lnTo>
                    <a:pt x="1898937" y="4644801"/>
                  </a:lnTo>
                  <a:lnTo>
                    <a:pt x="1893243" y="4636436"/>
                  </a:lnTo>
                  <a:lnTo>
                    <a:pt x="1884825" y="4630789"/>
                  </a:lnTo>
                  <a:lnTo>
                    <a:pt x="1874519" y="4628717"/>
                  </a:lnTo>
                  <a:lnTo>
                    <a:pt x="1507567" y="4628717"/>
                  </a:lnTo>
                  <a:lnTo>
                    <a:pt x="1507567" y="4872731"/>
                  </a:lnTo>
                  <a:lnTo>
                    <a:pt x="1879242" y="4802900"/>
                  </a:lnTo>
                  <a:lnTo>
                    <a:pt x="1887879" y="4799701"/>
                  </a:lnTo>
                  <a:lnTo>
                    <a:pt x="1894803" y="4793881"/>
                  </a:lnTo>
                  <a:lnTo>
                    <a:pt x="1899404" y="4786045"/>
                  </a:lnTo>
                  <a:lnTo>
                    <a:pt x="1901074" y="4776796"/>
                  </a:lnTo>
                </a:path>
                <a:path w="4942840" h="5567680">
                  <a:moveTo>
                    <a:pt x="1901074" y="5097771"/>
                  </a:moveTo>
                  <a:lnTo>
                    <a:pt x="1901074" y="4973817"/>
                  </a:lnTo>
                  <a:lnTo>
                    <a:pt x="1898982" y="4963516"/>
                  </a:lnTo>
                  <a:lnTo>
                    <a:pt x="1893282" y="4955117"/>
                  </a:lnTo>
                  <a:lnTo>
                    <a:pt x="1884840" y="4949461"/>
                  </a:lnTo>
                  <a:lnTo>
                    <a:pt x="1874519" y="4947388"/>
                  </a:lnTo>
                  <a:lnTo>
                    <a:pt x="1870865" y="4947388"/>
                  </a:lnTo>
                  <a:lnTo>
                    <a:pt x="1867326" y="4948132"/>
                  </a:lnTo>
                  <a:lnTo>
                    <a:pt x="1864090" y="4949535"/>
                  </a:lnTo>
                  <a:lnTo>
                    <a:pt x="1507567" y="5071447"/>
                  </a:lnTo>
                  <a:lnTo>
                    <a:pt x="1507567" y="5324267"/>
                  </a:lnTo>
                  <a:lnTo>
                    <a:pt x="1887116" y="5121079"/>
                  </a:lnTo>
                  <a:lnTo>
                    <a:pt x="1892831" y="5116998"/>
                  </a:lnTo>
                  <a:lnTo>
                    <a:pt x="1897236" y="5111561"/>
                  </a:lnTo>
                  <a:lnTo>
                    <a:pt x="1900071" y="5105056"/>
                  </a:lnTo>
                  <a:lnTo>
                    <a:pt x="1901074" y="5097771"/>
                  </a:lnTo>
                </a:path>
                <a:path w="4942840" h="5567680">
                  <a:moveTo>
                    <a:pt x="4386076" y="1969123"/>
                  </a:moveTo>
                  <a:lnTo>
                    <a:pt x="3434692" y="1896727"/>
                  </a:lnTo>
                  <a:lnTo>
                    <a:pt x="3434692" y="2140730"/>
                  </a:lnTo>
                  <a:lnTo>
                    <a:pt x="4385333" y="2140730"/>
                  </a:lnTo>
                  <a:lnTo>
                    <a:pt x="4395619" y="2138638"/>
                  </a:lnTo>
                  <a:lnTo>
                    <a:pt x="4404016" y="2132941"/>
                  </a:lnTo>
                  <a:lnTo>
                    <a:pt x="4409676" y="2124505"/>
                  </a:lnTo>
                  <a:lnTo>
                    <a:pt x="4411751" y="2114197"/>
                  </a:lnTo>
                  <a:lnTo>
                    <a:pt x="4411751" y="1995457"/>
                  </a:lnTo>
                  <a:lnTo>
                    <a:pt x="4409749" y="1985310"/>
                  </a:lnTo>
                  <a:lnTo>
                    <a:pt x="4404274" y="1977009"/>
                  </a:lnTo>
                  <a:lnTo>
                    <a:pt x="4396118" y="1971348"/>
                  </a:lnTo>
                  <a:lnTo>
                    <a:pt x="4386076" y="1969123"/>
                  </a:lnTo>
                </a:path>
                <a:path w="4942840" h="5567680">
                  <a:moveTo>
                    <a:pt x="4390904" y="1651698"/>
                  </a:moveTo>
                  <a:lnTo>
                    <a:pt x="3434692" y="1445181"/>
                  </a:lnTo>
                  <a:lnTo>
                    <a:pt x="3434692" y="1698000"/>
                  </a:lnTo>
                  <a:lnTo>
                    <a:pt x="4382642" y="1827986"/>
                  </a:lnTo>
                  <a:lnTo>
                    <a:pt x="4383501" y="1828090"/>
                  </a:lnTo>
                  <a:lnTo>
                    <a:pt x="4384464" y="1828090"/>
                  </a:lnTo>
                  <a:lnTo>
                    <a:pt x="4385333" y="1828090"/>
                  </a:lnTo>
                  <a:lnTo>
                    <a:pt x="4395619" y="1826015"/>
                  </a:lnTo>
                  <a:lnTo>
                    <a:pt x="4404016" y="1820354"/>
                  </a:lnTo>
                  <a:lnTo>
                    <a:pt x="4409676" y="1811954"/>
                  </a:lnTo>
                  <a:lnTo>
                    <a:pt x="4411751" y="1801662"/>
                  </a:lnTo>
                  <a:lnTo>
                    <a:pt x="4411751" y="1677603"/>
                  </a:lnTo>
                  <a:lnTo>
                    <a:pt x="4410171" y="1668568"/>
                  </a:lnTo>
                  <a:lnTo>
                    <a:pt x="4405800" y="1660861"/>
                  </a:lnTo>
                  <a:lnTo>
                    <a:pt x="4399192" y="1655049"/>
                  </a:lnTo>
                  <a:lnTo>
                    <a:pt x="4390904" y="1651698"/>
                  </a:lnTo>
                </a:path>
                <a:path w="4942840" h="5567680">
                  <a:moveTo>
                    <a:pt x="4411751" y="1347686"/>
                  </a:moveTo>
                  <a:lnTo>
                    <a:pt x="3434692" y="975069"/>
                  </a:lnTo>
                  <a:lnTo>
                    <a:pt x="3434692" y="1245867"/>
                  </a:lnTo>
                  <a:lnTo>
                    <a:pt x="4377920" y="1508446"/>
                  </a:lnTo>
                  <a:lnTo>
                    <a:pt x="4380276" y="1509095"/>
                  </a:lnTo>
                  <a:lnTo>
                    <a:pt x="4382747" y="1509472"/>
                  </a:lnTo>
                  <a:lnTo>
                    <a:pt x="4385333" y="1509472"/>
                  </a:lnTo>
                  <a:lnTo>
                    <a:pt x="4395604" y="1507407"/>
                  </a:lnTo>
                  <a:lnTo>
                    <a:pt x="4403976" y="1501772"/>
                  </a:lnTo>
                  <a:lnTo>
                    <a:pt x="4409632" y="1493406"/>
                  </a:lnTo>
                  <a:lnTo>
                    <a:pt x="4411751" y="1483148"/>
                  </a:lnTo>
                  <a:lnTo>
                    <a:pt x="4411751" y="1347686"/>
                  </a:lnTo>
                </a:path>
                <a:path w="4942840" h="5567680">
                  <a:moveTo>
                    <a:pt x="3050861" y="1320022"/>
                  </a:moveTo>
                  <a:lnTo>
                    <a:pt x="3044945" y="1324912"/>
                  </a:lnTo>
                  <a:lnTo>
                    <a:pt x="3041185" y="1332273"/>
                  </a:lnTo>
                  <a:lnTo>
                    <a:pt x="3041185" y="1340493"/>
                  </a:lnTo>
                  <a:lnTo>
                    <a:pt x="3041185" y="1468060"/>
                  </a:lnTo>
                  <a:lnTo>
                    <a:pt x="3043276" y="1478351"/>
                  </a:lnTo>
                  <a:lnTo>
                    <a:pt x="3048973" y="1486751"/>
                  </a:lnTo>
                  <a:lnTo>
                    <a:pt x="3057415" y="1492413"/>
                  </a:lnTo>
                  <a:lnTo>
                    <a:pt x="3067740" y="1494488"/>
                  </a:lnTo>
                  <a:lnTo>
                    <a:pt x="3073541" y="1494488"/>
                  </a:lnTo>
                  <a:lnTo>
                    <a:pt x="3078797" y="1492666"/>
                  </a:lnTo>
                  <a:lnTo>
                    <a:pt x="3083320" y="1489378"/>
                  </a:lnTo>
                  <a:lnTo>
                    <a:pt x="3434692" y="1245867"/>
                  </a:lnTo>
                  <a:lnTo>
                    <a:pt x="3434692" y="975069"/>
                  </a:lnTo>
                  <a:lnTo>
                    <a:pt x="3050861" y="1320022"/>
                  </a:lnTo>
                </a:path>
                <a:path w="4942840" h="5567680">
                  <a:moveTo>
                    <a:pt x="3041185" y="1992651"/>
                  </a:moveTo>
                  <a:lnTo>
                    <a:pt x="3041185" y="2114417"/>
                  </a:lnTo>
                  <a:lnTo>
                    <a:pt x="3043320" y="2124646"/>
                  </a:lnTo>
                  <a:lnTo>
                    <a:pt x="3049012" y="2133012"/>
                  </a:lnTo>
                  <a:lnTo>
                    <a:pt x="3057430" y="2138658"/>
                  </a:lnTo>
                  <a:lnTo>
                    <a:pt x="3067740" y="2140730"/>
                  </a:lnTo>
                  <a:lnTo>
                    <a:pt x="3434692" y="2140730"/>
                  </a:lnTo>
                  <a:lnTo>
                    <a:pt x="3434692" y="1896727"/>
                  </a:lnTo>
                  <a:lnTo>
                    <a:pt x="3063017" y="1966547"/>
                  </a:lnTo>
                  <a:lnTo>
                    <a:pt x="3054380" y="1969748"/>
                  </a:lnTo>
                  <a:lnTo>
                    <a:pt x="3047456" y="1975570"/>
                  </a:lnTo>
                  <a:lnTo>
                    <a:pt x="3042855" y="1983407"/>
                  </a:lnTo>
                  <a:lnTo>
                    <a:pt x="3041185" y="1992651"/>
                  </a:lnTo>
                </a:path>
                <a:path w="4942840" h="5567680">
                  <a:moveTo>
                    <a:pt x="3041185" y="1671676"/>
                  </a:moveTo>
                  <a:lnTo>
                    <a:pt x="3041185" y="1795641"/>
                  </a:lnTo>
                  <a:lnTo>
                    <a:pt x="3043276" y="1805937"/>
                  </a:lnTo>
                  <a:lnTo>
                    <a:pt x="3048973" y="1814337"/>
                  </a:lnTo>
                  <a:lnTo>
                    <a:pt x="3057415" y="1819996"/>
                  </a:lnTo>
                  <a:lnTo>
                    <a:pt x="3067740" y="1822070"/>
                  </a:lnTo>
                  <a:lnTo>
                    <a:pt x="3071404" y="1822070"/>
                  </a:lnTo>
                  <a:lnTo>
                    <a:pt x="3074944" y="1821316"/>
                  </a:lnTo>
                  <a:lnTo>
                    <a:pt x="3078169" y="1819913"/>
                  </a:lnTo>
                  <a:lnTo>
                    <a:pt x="3434692" y="1698000"/>
                  </a:lnTo>
                  <a:lnTo>
                    <a:pt x="3434692" y="1445181"/>
                  </a:lnTo>
                  <a:lnTo>
                    <a:pt x="3055143" y="1648368"/>
                  </a:lnTo>
                  <a:lnTo>
                    <a:pt x="3049428" y="1652449"/>
                  </a:lnTo>
                  <a:lnTo>
                    <a:pt x="3045023" y="1657886"/>
                  </a:lnTo>
                  <a:lnTo>
                    <a:pt x="3042188" y="1664392"/>
                  </a:lnTo>
                  <a:lnTo>
                    <a:pt x="3041185" y="1671676"/>
                  </a:lnTo>
                </a:path>
                <a:path w="4942840" h="5567680">
                  <a:moveTo>
                    <a:pt x="2052032" y="171596"/>
                  </a:moveTo>
                  <a:lnTo>
                    <a:pt x="3003417" y="244003"/>
                  </a:lnTo>
                  <a:lnTo>
                    <a:pt x="3003417" y="0"/>
                  </a:lnTo>
                  <a:lnTo>
                    <a:pt x="2052786" y="0"/>
                  </a:lnTo>
                  <a:lnTo>
                    <a:pt x="2042495" y="2091"/>
                  </a:lnTo>
                  <a:lnTo>
                    <a:pt x="2034094" y="7787"/>
                  </a:lnTo>
                  <a:lnTo>
                    <a:pt x="2028433" y="16220"/>
                  </a:lnTo>
                  <a:lnTo>
                    <a:pt x="2026358" y="26522"/>
                  </a:lnTo>
                  <a:lnTo>
                    <a:pt x="2026358" y="145273"/>
                  </a:lnTo>
                  <a:lnTo>
                    <a:pt x="2028361" y="155414"/>
                  </a:lnTo>
                  <a:lnTo>
                    <a:pt x="2033839" y="163712"/>
                  </a:lnTo>
                  <a:lnTo>
                    <a:pt x="2041995" y="169371"/>
                  </a:lnTo>
                  <a:lnTo>
                    <a:pt x="2052032" y="171596"/>
                  </a:lnTo>
                </a:path>
                <a:path w="4942840" h="5567680">
                  <a:moveTo>
                    <a:pt x="2047205" y="489021"/>
                  </a:moveTo>
                  <a:lnTo>
                    <a:pt x="3003417" y="695539"/>
                  </a:lnTo>
                  <a:lnTo>
                    <a:pt x="3003417" y="442719"/>
                  </a:lnTo>
                  <a:lnTo>
                    <a:pt x="2055477" y="312733"/>
                  </a:lnTo>
                  <a:lnTo>
                    <a:pt x="2054608" y="312629"/>
                  </a:lnTo>
                  <a:lnTo>
                    <a:pt x="2053645" y="312629"/>
                  </a:lnTo>
                  <a:lnTo>
                    <a:pt x="2052786" y="312629"/>
                  </a:lnTo>
                  <a:lnTo>
                    <a:pt x="2042495" y="314704"/>
                  </a:lnTo>
                  <a:lnTo>
                    <a:pt x="2034094" y="320365"/>
                  </a:lnTo>
                  <a:lnTo>
                    <a:pt x="2028433" y="328766"/>
                  </a:lnTo>
                  <a:lnTo>
                    <a:pt x="2026358" y="339057"/>
                  </a:lnTo>
                  <a:lnTo>
                    <a:pt x="2026358" y="463116"/>
                  </a:lnTo>
                  <a:lnTo>
                    <a:pt x="2027938" y="472151"/>
                  </a:lnTo>
                  <a:lnTo>
                    <a:pt x="2032309" y="479858"/>
                  </a:lnTo>
                  <a:lnTo>
                    <a:pt x="2038916" y="485670"/>
                  </a:lnTo>
                  <a:lnTo>
                    <a:pt x="2047205" y="489021"/>
                  </a:lnTo>
                </a:path>
                <a:path w="4942840" h="5567680">
                  <a:moveTo>
                    <a:pt x="2026358" y="793033"/>
                  </a:moveTo>
                  <a:lnTo>
                    <a:pt x="3003417" y="1165650"/>
                  </a:lnTo>
                  <a:lnTo>
                    <a:pt x="3003417" y="894852"/>
                  </a:lnTo>
                  <a:lnTo>
                    <a:pt x="2060200" y="632284"/>
                  </a:lnTo>
                  <a:lnTo>
                    <a:pt x="2057833" y="631624"/>
                  </a:lnTo>
                  <a:lnTo>
                    <a:pt x="2055373" y="631237"/>
                  </a:lnTo>
                  <a:lnTo>
                    <a:pt x="2052786" y="631237"/>
                  </a:lnTo>
                  <a:lnTo>
                    <a:pt x="2042511" y="633303"/>
                  </a:lnTo>
                  <a:lnTo>
                    <a:pt x="2034138" y="638942"/>
                  </a:lnTo>
                  <a:lnTo>
                    <a:pt x="2028482" y="647312"/>
                  </a:lnTo>
                  <a:lnTo>
                    <a:pt x="2026358" y="657571"/>
                  </a:lnTo>
                  <a:lnTo>
                    <a:pt x="2026358" y="793033"/>
                  </a:lnTo>
                </a:path>
                <a:path w="4942840" h="5567680">
                  <a:moveTo>
                    <a:pt x="3387259" y="820697"/>
                  </a:moveTo>
                  <a:lnTo>
                    <a:pt x="3393175" y="815807"/>
                  </a:lnTo>
                  <a:lnTo>
                    <a:pt x="3396934" y="808446"/>
                  </a:lnTo>
                  <a:lnTo>
                    <a:pt x="3396934" y="800226"/>
                  </a:lnTo>
                  <a:lnTo>
                    <a:pt x="3396934" y="672660"/>
                  </a:lnTo>
                  <a:lnTo>
                    <a:pt x="3394842" y="662368"/>
                  </a:lnTo>
                  <a:lnTo>
                    <a:pt x="3389142" y="653968"/>
                  </a:lnTo>
                  <a:lnTo>
                    <a:pt x="3380700" y="648306"/>
                  </a:lnTo>
                  <a:lnTo>
                    <a:pt x="3370380" y="646231"/>
                  </a:lnTo>
                  <a:lnTo>
                    <a:pt x="3364579" y="646231"/>
                  </a:lnTo>
                  <a:lnTo>
                    <a:pt x="3359312" y="648053"/>
                  </a:lnTo>
                  <a:lnTo>
                    <a:pt x="3354799" y="651341"/>
                  </a:lnTo>
                  <a:lnTo>
                    <a:pt x="3003417" y="894852"/>
                  </a:lnTo>
                  <a:lnTo>
                    <a:pt x="3003417" y="1165650"/>
                  </a:lnTo>
                  <a:lnTo>
                    <a:pt x="3387259" y="820697"/>
                  </a:lnTo>
                </a:path>
                <a:path w="4942840" h="5567680">
                  <a:moveTo>
                    <a:pt x="3396934" y="148068"/>
                  </a:moveTo>
                  <a:lnTo>
                    <a:pt x="3396934" y="26302"/>
                  </a:lnTo>
                  <a:lnTo>
                    <a:pt x="3394798" y="16074"/>
                  </a:lnTo>
                  <a:lnTo>
                    <a:pt x="3389103" y="7713"/>
                  </a:lnTo>
                  <a:lnTo>
                    <a:pt x="3380685" y="2070"/>
                  </a:lnTo>
                  <a:lnTo>
                    <a:pt x="3370380" y="0"/>
                  </a:lnTo>
                  <a:lnTo>
                    <a:pt x="3003417" y="0"/>
                  </a:lnTo>
                  <a:lnTo>
                    <a:pt x="3003417" y="244003"/>
                  </a:lnTo>
                  <a:lnTo>
                    <a:pt x="3375102" y="174172"/>
                  </a:lnTo>
                  <a:lnTo>
                    <a:pt x="3383739" y="170973"/>
                  </a:lnTo>
                  <a:lnTo>
                    <a:pt x="3390663" y="165153"/>
                  </a:lnTo>
                  <a:lnTo>
                    <a:pt x="3395265" y="157317"/>
                  </a:lnTo>
                  <a:lnTo>
                    <a:pt x="3396934" y="148068"/>
                  </a:lnTo>
                </a:path>
                <a:path w="4942840" h="5567680">
                  <a:moveTo>
                    <a:pt x="3396934" y="469043"/>
                  </a:moveTo>
                  <a:lnTo>
                    <a:pt x="3396934" y="345078"/>
                  </a:lnTo>
                  <a:lnTo>
                    <a:pt x="3394842" y="334782"/>
                  </a:lnTo>
                  <a:lnTo>
                    <a:pt x="3389142" y="326382"/>
                  </a:lnTo>
                  <a:lnTo>
                    <a:pt x="3380700" y="320723"/>
                  </a:lnTo>
                  <a:lnTo>
                    <a:pt x="3370380" y="318649"/>
                  </a:lnTo>
                  <a:lnTo>
                    <a:pt x="3366715" y="318649"/>
                  </a:lnTo>
                  <a:lnTo>
                    <a:pt x="3363176" y="319403"/>
                  </a:lnTo>
                  <a:lnTo>
                    <a:pt x="3359951" y="320806"/>
                  </a:lnTo>
                  <a:lnTo>
                    <a:pt x="3003417" y="442719"/>
                  </a:lnTo>
                  <a:lnTo>
                    <a:pt x="3003417" y="695539"/>
                  </a:lnTo>
                  <a:lnTo>
                    <a:pt x="3382966" y="492351"/>
                  </a:lnTo>
                  <a:lnTo>
                    <a:pt x="3388687" y="488270"/>
                  </a:lnTo>
                  <a:lnTo>
                    <a:pt x="3393095" y="482833"/>
                  </a:lnTo>
                  <a:lnTo>
                    <a:pt x="3395931" y="476328"/>
                  </a:lnTo>
                  <a:lnTo>
                    <a:pt x="3396934" y="469043"/>
                  </a:lnTo>
                </a:path>
                <a:path w="4942840" h="5567680">
                  <a:moveTo>
                    <a:pt x="4942257" y="988743"/>
                  </a:moveTo>
                  <a:lnTo>
                    <a:pt x="4573641" y="1320022"/>
                  </a:lnTo>
                  <a:lnTo>
                    <a:pt x="4567725" y="1324912"/>
                  </a:lnTo>
                  <a:lnTo>
                    <a:pt x="4563966" y="1332273"/>
                  </a:lnTo>
                  <a:lnTo>
                    <a:pt x="4563966" y="1340493"/>
                  </a:lnTo>
                  <a:lnTo>
                    <a:pt x="4563966" y="1468060"/>
                  </a:lnTo>
                  <a:lnTo>
                    <a:pt x="4566058" y="1478351"/>
                  </a:lnTo>
                  <a:lnTo>
                    <a:pt x="4571758" y="1486751"/>
                  </a:lnTo>
                  <a:lnTo>
                    <a:pt x="4580200" y="1492413"/>
                  </a:lnTo>
                  <a:lnTo>
                    <a:pt x="4590521" y="1494488"/>
                  </a:lnTo>
                  <a:lnTo>
                    <a:pt x="4596321" y="1494488"/>
                  </a:lnTo>
                  <a:lnTo>
                    <a:pt x="4601588" y="1492666"/>
                  </a:lnTo>
                  <a:lnTo>
                    <a:pt x="4606101" y="1489378"/>
                  </a:lnTo>
                  <a:lnTo>
                    <a:pt x="4942257" y="1256412"/>
                  </a:lnTo>
                </a:path>
                <a:path w="4942840" h="5567680">
                  <a:moveTo>
                    <a:pt x="4942257" y="1899585"/>
                  </a:moveTo>
                  <a:lnTo>
                    <a:pt x="4585798" y="1966547"/>
                  </a:lnTo>
                  <a:lnTo>
                    <a:pt x="4563966" y="1992651"/>
                  </a:lnTo>
                  <a:lnTo>
                    <a:pt x="4563966" y="2114417"/>
                  </a:lnTo>
                  <a:lnTo>
                    <a:pt x="4566103" y="2124646"/>
                  </a:lnTo>
                  <a:lnTo>
                    <a:pt x="4571797" y="2133012"/>
                  </a:lnTo>
                  <a:lnTo>
                    <a:pt x="4580215" y="2138658"/>
                  </a:lnTo>
                  <a:lnTo>
                    <a:pt x="4590521" y="2140730"/>
                  </a:lnTo>
                  <a:lnTo>
                    <a:pt x="4942257" y="2140730"/>
                  </a:lnTo>
                </a:path>
                <a:path w="4942840" h="5567680">
                  <a:moveTo>
                    <a:pt x="4942257" y="1453326"/>
                  </a:moveTo>
                  <a:lnTo>
                    <a:pt x="4577924" y="1648368"/>
                  </a:lnTo>
                  <a:lnTo>
                    <a:pt x="4563966" y="1671676"/>
                  </a:lnTo>
                  <a:lnTo>
                    <a:pt x="4563966" y="1795641"/>
                  </a:lnTo>
                  <a:lnTo>
                    <a:pt x="4566058" y="1805937"/>
                  </a:lnTo>
                  <a:lnTo>
                    <a:pt x="4571758" y="1814337"/>
                  </a:lnTo>
                  <a:lnTo>
                    <a:pt x="4580200" y="1819996"/>
                  </a:lnTo>
                  <a:lnTo>
                    <a:pt x="4590521" y="1822070"/>
                  </a:lnTo>
                  <a:lnTo>
                    <a:pt x="4594185" y="1822070"/>
                  </a:lnTo>
                  <a:lnTo>
                    <a:pt x="4597724" y="1821316"/>
                  </a:lnTo>
                  <a:lnTo>
                    <a:pt x="4600950" y="1819913"/>
                  </a:lnTo>
                  <a:lnTo>
                    <a:pt x="4942257" y="1703203"/>
                  </a:lnTo>
                </a:path>
                <a:path w="4942840" h="5567680">
                  <a:moveTo>
                    <a:pt x="3574813" y="171596"/>
                  </a:moveTo>
                  <a:lnTo>
                    <a:pt x="4526208" y="244003"/>
                  </a:lnTo>
                  <a:lnTo>
                    <a:pt x="4526208" y="0"/>
                  </a:lnTo>
                  <a:lnTo>
                    <a:pt x="3575567" y="0"/>
                  </a:lnTo>
                  <a:lnTo>
                    <a:pt x="3565275" y="2091"/>
                  </a:lnTo>
                  <a:lnTo>
                    <a:pt x="3556875" y="7787"/>
                  </a:lnTo>
                  <a:lnTo>
                    <a:pt x="3551214" y="16220"/>
                  </a:lnTo>
                  <a:lnTo>
                    <a:pt x="3549139" y="26522"/>
                  </a:lnTo>
                  <a:lnTo>
                    <a:pt x="3549139" y="145273"/>
                  </a:lnTo>
                  <a:lnTo>
                    <a:pt x="3551142" y="155414"/>
                  </a:lnTo>
                  <a:lnTo>
                    <a:pt x="3556620" y="163712"/>
                  </a:lnTo>
                  <a:lnTo>
                    <a:pt x="3564776" y="169371"/>
                  </a:lnTo>
                  <a:lnTo>
                    <a:pt x="3574813" y="171596"/>
                  </a:lnTo>
                </a:path>
                <a:path w="4942840" h="5567680">
                  <a:moveTo>
                    <a:pt x="3569997" y="489021"/>
                  </a:moveTo>
                  <a:lnTo>
                    <a:pt x="4526208" y="695539"/>
                  </a:lnTo>
                  <a:lnTo>
                    <a:pt x="4526208" y="442719"/>
                  </a:lnTo>
                  <a:lnTo>
                    <a:pt x="3578258" y="312733"/>
                  </a:lnTo>
                  <a:lnTo>
                    <a:pt x="3577389" y="312629"/>
                  </a:lnTo>
                  <a:lnTo>
                    <a:pt x="3576436" y="312629"/>
                  </a:lnTo>
                  <a:lnTo>
                    <a:pt x="3575567" y="312629"/>
                  </a:lnTo>
                  <a:lnTo>
                    <a:pt x="3565275" y="314704"/>
                  </a:lnTo>
                  <a:lnTo>
                    <a:pt x="3556875" y="320365"/>
                  </a:lnTo>
                  <a:lnTo>
                    <a:pt x="3551214" y="328766"/>
                  </a:lnTo>
                  <a:lnTo>
                    <a:pt x="3549139" y="339057"/>
                  </a:lnTo>
                  <a:lnTo>
                    <a:pt x="3549139" y="463116"/>
                  </a:lnTo>
                  <a:lnTo>
                    <a:pt x="3550719" y="472151"/>
                  </a:lnTo>
                  <a:lnTo>
                    <a:pt x="3555091" y="479858"/>
                  </a:lnTo>
                  <a:lnTo>
                    <a:pt x="3561702" y="485670"/>
                  </a:lnTo>
                  <a:lnTo>
                    <a:pt x="3569997" y="489021"/>
                  </a:lnTo>
                </a:path>
                <a:path w="4942840" h="5567680">
                  <a:moveTo>
                    <a:pt x="3549139" y="793033"/>
                  </a:moveTo>
                  <a:lnTo>
                    <a:pt x="4526208" y="1165650"/>
                  </a:lnTo>
                  <a:lnTo>
                    <a:pt x="4526208" y="894852"/>
                  </a:lnTo>
                  <a:lnTo>
                    <a:pt x="3582981" y="632284"/>
                  </a:lnTo>
                  <a:lnTo>
                    <a:pt x="3580625" y="631624"/>
                  </a:lnTo>
                  <a:lnTo>
                    <a:pt x="3578153" y="631237"/>
                  </a:lnTo>
                  <a:lnTo>
                    <a:pt x="3575567" y="631237"/>
                  </a:lnTo>
                  <a:lnTo>
                    <a:pt x="3565292" y="633303"/>
                  </a:lnTo>
                  <a:lnTo>
                    <a:pt x="3556918" y="638942"/>
                  </a:lnTo>
                  <a:lnTo>
                    <a:pt x="3551263" y="647312"/>
                  </a:lnTo>
                  <a:lnTo>
                    <a:pt x="3549139" y="657571"/>
                  </a:lnTo>
                  <a:lnTo>
                    <a:pt x="3549139" y="793033"/>
                  </a:lnTo>
                </a:path>
                <a:path w="4942840" h="5567680">
                  <a:moveTo>
                    <a:pt x="4910040" y="820697"/>
                  </a:moveTo>
                  <a:lnTo>
                    <a:pt x="4915956" y="815807"/>
                  </a:lnTo>
                  <a:lnTo>
                    <a:pt x="4919715" y="808446"/>
                  </a:lnTo>
                  <a:lnTo>
                    <a:pt x="4919715" y="800226"/>
                  </a:lnTo>
                  <a:lnTo>
                    <a:pt x="4919715" y="672660"/>
                  </a:lnTo>
                  <a:lnTo>
                    <a:pt x="4917623" y="662368"/>
                  </a:lnTo>
                  <a:lnTo>
                    <a:pt x="4911923" y="653968"/>
                  </a:lnTo>
                  <a:lnTo>
                    <a:pt x="4903481" y="648306"/>
                  </a:lnTo>
                  <a:lnTo>
                    <a:pt x="4893161" y="646231"/>
                  </a:lnTo>
                  <a:lnTo>
                    <a:pt x="4887360" y="646231"/>
                  </a:lnTo>
                  <a:lnTo>
                    <a:pt x="4882093" y="648053"/>
                  </a:lnTo>
                  <a:lnTo>
                    <a:pt x="4877580" y="651341"/>
                  </a:lnTo>
                  <a:lnTo>
                    <a:pt x="4526208" y="894852"/>
                  </a:lnTo>
                  <a:lnTo>
                    <a:pt x="4526208" y="1165650"/>
                  </a:lnTo>
                  <a:lnTo>
                    <a:pt x="4910040" y="820697"/>
                  </a:lnTo>
                </a:path>
                <a:path w="4942840" h="5567680">
                  <a:moveTo>
                    <a:pt x="4919715" y="148068"/>
                  </a:moveTo>
                  <a:lnTo>
                    <a:pt x="4919715" y="26302"/>
                  </a:lnTo>
                  <a:lnTo>
                    <a:pt x="4917578" y="16074"/>
                  </a:lnTo>
                  <a:lnTo>
                    <a:pt x="4911884" y="7713"/>
                  </a:lnTo>
                  <a:lnTo>
                    <a:pt x="4903466" y="2070"/>
                  </a:lnTo>
                  <a:lnTo>
                    <a:pt x="4893161" y="0"/>
                  </a:lnTo>
                  <a:lnTo>
                    <a:pt x="4526208" y="0"/>
                  </a:lnTo>
                  <a:lnTo>
                    <a:pt x="4526208" y="244003"/>
                  </a:lnTo>
                  <a:lnTo>
                    <a:pt x="4897883" y="174172"/>
                  </a:lnTo>
                  <a:lnTo>
                    <a:pt x="4906520" y="170973"/>
                  </a:lnTo>
                  <a:lnTo>
                    <a:pt x="4913444" y="165153"/>
                  </a:lnTo>
                  <a:lnTo>
                    <a:pt x="4918045" y="157317"/>
                  </a:lnTo>
                  <a:lnTo>
                    <a:pt x="4919715" y="148068"/>
                  </a:lnTo>
                </a:path>
                <a:path w="4942840" h="5567680">
                  <a:moveTo>
                    <a:pt x="4919715" y="469043"/>
                  </a:moveTo>
                  <a:lnTo>
                    <a:pt x="4919715" y="345078"/>
                  </a:lnTo>
                  <a:lnTo>
                    <a:pt x="4917623" y="334782"/>
                  </a:lnTo>
                  <a:lnTo>
                    <a:pt x="4911923" y="326382"/>
                  </a:lnTo>
                  <a:lnTo>
                    <a:pt x="4903481" y="320723"/>
                  </a:lnTo>
                  <a:lnTo>
                    <a:pt x="4893161" y="318649"/>
                  </a:lnTo>
                  <a:lnTo>
                    <a:pt x="4889496" y="318649"/>
                  </a:lnTo>
                  <a:lnTo>
                    <a:pt x="4885957" y="319403"/>
                  </a:lnTo>
                  <a:lnTo>
                    <a:pt x="4882732" y="320806"/>
                  </a:lnTo>
                  <a:lnTo>
                    <a:pt x="4526208" y="442719"/>
                  </a:lnTo>
                  <a:lnTo>
                    <a:pt x="4526208" y="695539"/>
                  </a:lnTo>
                  <a:lnTo>
                    <a:pt x="4905757" y="492351"/>
                  </a:lnTo>
                  <a:lnTo>
                    <a:pt x="4911472" y="488270"/>
                  </a:lnTo>
                  <a:lnTo>
                    <a:pt x="4915877" y="482833"/>
                  </a:lnTo>
                  <a:lnTo>
                    <a:pt x="4918712" y="476328"/>
                  </a:lnTo>
                  <a:lnTo>
                    <a:pt x="4919715" y="469043"/>
                  </a:lnTo>
                </a:path>
                <a:path w="4942840" h="5567680">
                  <a:moveTo>
                    <a:pt x="4386076" y="4283492"/>
                  </a:moveTo>
                  <a:lnTo>
                    <a:pt x="3434692" y="4211086"/>
                  </a:lnTo>
                  <a:lnTo>
                    <a:pt x="3434692" y="4455099"/>
                  </a:lnTo>
                  <a:lnTo>
                    <a:pt x="4385333" y="4455099"/>
                  </a:lnTo>
                  <a:lnTo>
                    <a:pt x="4395619" y="4453008"/>
                  </a:lnTo>
                  <a:lnTo>
                    <a:pt x="4404016" y="4447310"/>
                  </a:lnTo>
                  <a:lnTo>
                    <a:pt x="4409676" y="4438874"/>
                  </a:lnTo>
                  <a:lnTo>
                    <a:pt x="4411751" y="4428566"/>
                  </a:lnTo>
                  <a:lnTo>
                    <a:pt x="4411751" y="4309816"/>
                  </a:lnTo>
                  <a:lnTo>
                    <a:pt x="4409749" y="4299675"/>
                  </a:lnTo>
                  <a:lnTo>
                    <a:pt x="4404274" y="4291377"/>
                  </a:lnTo>
                  <a:lnTo>
                    <a:pt x="4396118" y="4285718"/>
                  </a:lnTo>
                  <a:lnTo>
                    <a:pt x="4386076" y="4283492"/>
                  </a:lnTo>
                </a:path>
                <a:path w="4942840" h="5567680">
                  <a:moveTo>
                    <a:pt x="4390904" y="3966067"/>
                  </a:moveTo>
                  <a:lnTo>
                    <a:pt x="3434692" y="3759550"/>
                  </a:lnTo>
                  <a:lnTo>
                    <a:pt x="3434692" y="4012369"/>
                  </a:lnTo>
                  <a:lnTo>
                    <a:pt x="4382642" y="4142355"/>
                  </a:lnTo>
                  <a:lnTo>
                    <a:pt x="4383501" y="4142460"/>
                  </a:lnTo>
                  <a:lnTo>
                    <a:pt x="4384464" y="4142460"/>
                  </a:lnTo>
                  <a:lnTo>
                    <a:pt x="4385333" y="4142460"/>
                  </a:lnTo>
                  <a:lnTo>
                    <a:pt x="4395619" y="4140383"/>
                  </a:lnTo>
                  <a:lnTo>
                    <a:pt x="4404016" y="4134719"/>
                  </a:lnTo>
                  <a:lnTo>
                    <a:pt x="4409676" y="4126319"/>
                  </a:lnTo>
                  <a:lnTo>
                    <a:pt x="4411751" y="4116031"/>
                  </a:lnTo>
                  <a:lnTo>
                    <a:pt x="4411751" y="3991962"/>
                  </a:lnTo>
                  <a:lnTo>
                    <a:pt x="4410171" y="3982933"/>
                  </a:lnTo>
                  <a:lnTo>
                    <a:pt x="4405800" y="3975229"/>
                  </a:lnTo>
                  <a:lnTo>
                    <a:pt x="4399192" y="3969418"/>
                  </a:lnTo>
                  <a:lnTo>
                    <a:pt x="4390904" y="3966067"/>
                  </a:lnTo>
                </a:path>
                <a:path w="4942840" h="5567680">
                  <a:moveTo>
                    <a:pt x="4411751" y="3662056"/>
                  </a:moveTo>
                  <a:lnTo>
                    <a:pt x="3434692" y="3289428"/>
                  </a:lnTo>
                  <a:lnTo>
                    <a:pt x="3434692" y="3560237"/>
                  </a:lnTo>
                  <a:lnTo>
                    <a:pt x="4377920" y="3822805"/>
                  </a:lnTo>
                  <a:lnTo>
                    <a:pt x="4380276" y="3823454"/>
                  </a:lnTo>
                  <a:lnTo>
                    <a:pt x="4382747" y="3823841"/>
                  </a:lnTo>
                  <a:lnTo>
                    <a:pt x="4385333" y="3823841"/>
                  </a:lnTo>
                  <a:lnTo>
                    <a:pt x="4395604" y="3821776"/>
                  </a:lnTo>
                  <a:lnTo>
                    <a:pt x="4403976" y="3816141"/>
                  </a:lnTo>
                  <a:lnTo>
                    <a:pt x="4409632" y="3807775"/>
                  </a:lnTo>
                  <a:lnTo>
                    <a:pt x="4411751" y="3797517"/>
                  </a:lnTo>
                  <a:lnTo>
                    <a:pt x="4411751" y="3662056"/>
                  </a:lnTo>
                </a:path>
                <a:path w="4942840" h="5567680">
                  <a:moveTo>
                    <a:pt x="3050861" y="3634391"/>
                  </a:moveTo>
                  <a:lnTo>
                    <a:pt x="3044945" y="3639281"/>
                  </a:lnTo>
                  <a:lnTo>
                    <a:pt x="3041185" y="3646642"/>
                  </a:lnTo>
                  <a:lnTo>
                    <a:pt x="3041185" y="3654862"/>
                  </a:lnTo>
                  <a:lnTo>
                    <a:pt x="3041185" y="3782429"/>
                  </a:lnTo>
                  <a:lnTo>
                    <a:pt x="3043276" y="3792716"/>
                  </a:lnTo>
                  <a:lnTo>
                    <a:pt x="3048973" y="3801117"/>
                  </a:lnTo>
                  <a:lnTo>
                    <a:pt x="3057415" y="3806781"/>
                  </a:lnTo>
                  <a:lnTo>
                    <a:pt x="3067740" y="3808857"/>
                  </a:lnTo>
                  <a:lnTo>
                    <a:pt x="3073541" y="3808857"/>
                  </a:lnTo>
                  <a:lnTo>
                    <a:pt x="3078797" y="3807025"/>
                  </a:lnTo>
                  <a:lnTo>
                    <a:pt x="3083320" y="3803748"/>
                  </a:lnTo>
                  <a:lnTo>
                    <a:pt x="3434692" y="3560237"/>
                  </a:lnTo>
                  <a:lnTo>
                    <a:pt x="3434692" y="3289428"/>
                  </a:lnTo>
                  <a:lnTo>
                    <a:pt x="3050861" y="3634391"/>
                  </a:lnTo>
                </a:path>
                <a:path w="4942840" h="5567680">
                  <a:moveTo>
                    <a:pt x="3041185" y="4307020"/>
                  </a:moveTo>
                  <a:lnTo>
                    <a:pt x="3041185" y="4428786"/>
                  </a:lnTo>
                  <a:lnTo>
                    <a:pt x="3043320" y="4439016"/>
                  </a:lnTo>
                  <a:lnTo>
                    <a:pt x="3049012" y="4447381"/>
                  </a:lnTo>
                  <a:lnTo>
                    <a:pt x="3057430" y="4453027"/>
                  </a:lnTo>
                  <a:lnTo>
                    <a:pt x="3067740" y="4455099"/>
                  </a:lnTo>
                  <a:lnTo>
                    <a:pt x="3434692" y="4455099"/>
                  </a:lnTo>
                  <a:lnTo>
                    <a:pt x="3434692" y="4211086"/>
                  </a:lnTo>
                  <a:lnTo>
                    <a:pt x="3063017" y="4280916"/>
                  </a:lnTo>
                  <a:lnTo>
                    <a:pt x="3054380" y="4284116"/>
                  </a:lnTo>
                  <a:lnTo>
                    <a:pt x="3047456" y="4289936"/>
                  </a:lnTo>
                  <a:lnTo>
                    <a:pt x="3042855" y="4297772"/>
                  </a:lnTo>
                  <a:lnTo>
                    <a:pt x="3041185" y="4307020"/>
                  </a:lnTo>
                </a:path>
                <a:path w="4942840" h="5567680">
                  <a:moveTo>
                    <a:pt x="3041185" y="3986046"/>
                  </a:moveTo>
                  <a:lnTo>
                    <a:pt x="3041185" y="4110010"/>
                  </a:lnTo>
                  <a:lnTo>
                    <a:pt x="3043276" y="4120305"/>
                  </a:lnTo>
                  <a:lnTo>
                    <a:pt x="3048973" y="4128701"/>
                  </a:lnTo>
                  <a:lnTo>
                    <a:pt x="3057415" y="4134356"/>
                  </a:lnTo>
                  <a:lnTo>
                    <a:pt x="3067740" y="4136429"/>
                  </a:lnTo>
                  <a:lnTo>
                    <a:pt x="3071404" y="4136429"/>
                  </a:lnTo>
                  <a:lnTo>
                    <a:pt x="3074944" y="4135685"/>
                  </a:lnTo>
                  <a:lnTo>
                    <a:pt x="3078169" y="4134282"/>
                  </a:lnTo>
                  <a:lnTo>
                    <a:pt x="3434692" y="4012369"/>
                  </a:lnTo>
                  <a:lnTo>
                    <a:pt x="3434692" y="3759550"/>
                  </a:lnTo>
                  <a:lnTo>
                    <a:pt x="3055143" y="3962737"/>
                  </a:lnTo>
                  <a:lnTo>
                    <a:pt x="3049428" y="3966818"/>
                  </a:lnTo>
                  <a:lnTo>
                    <a:pt x="3045023" y="3972256"/>
                  </a:lnTo>
                  <a:lnTo>
                    <a:pt x="3042188" y="3978761"/>
                  </a:lnTo>
                  <a:lnTo>
                    <a:pt x="3041185" y="3986046"/>
                  </a:lnTo>
                </a:path>
                <a:path w="4942840" h="5567680">
                  <a:moveTo>
                    <a:pt x="2052032" y="2485966"/>
                  </a:moveTo>
                  <a:lnTo>
                    <a:pt x="3003417" y="2558361"/>
                  </a:lnTo>
                  <a:lnTo>
                    <a:pt x="3003417" y="2314358"/>
                  </a:lnTo>
                  <a:lnTo>
                    <a:pt x="2052786" y="2314358"/>
                  </a:lnTo>
                  <a:lnTo>
                    <a:pt x="2042495" y="2316450"/>
                  </a:lnTo>
                  <a:lnTo>
                    <a:pt x="2034094" y="2322147"/>
                  </a:lnTo>
                  <a:lnTo>
                    <a:pt x="2028433" y="2330583"/>
                  </a:lnTo>
                  <a:lnTo>
                    <a:pt x="2026358" y="2340892"/>
                  </a:lnTo>
                  <a:lnTo>
                    <a:pt x="2026358" y="2459631"/>
                  </a:lnTo>
                  <a:lnTo>
                    <a:pt x="2028361" y="2469779"/>
                  </a:lnTo>
                  <a:lnTo>
                    <a:pt x="2033839" y="2478080"/>
                  </a:lnTo>
                  <a:lnTo>
                    <a:pt x="2041995" y="2483740"/>
                  </a:lnTo>
                  <a:lnTo>
                    <a:pt x="2052032" y="2485966"/>
                  </a:lnTo>
                </a:path>
                <a:path w="4942840" h="5567680">
                  <a:moveTo>
                    <a:pt x="2047205" y="2803391"/>
                  </a:moveTo>
                  <a:lnTo>
                    <a:pt x="3003417" y="3009908"/>
                  </a:lnTo>
                  <a:lnTo>
                    <a:pt x="3003417" y="2757088"/>
                  </a:lnTo>
                  <a:lnTo>
                    <a:pt x="2055477" y="2627103"/>
                  </a:lnTo>
                  <a:lnTo>
                    <a:pt x="2054608" y="2626998"/>
                  </a:lnTo>
                  <a:lnTo>
                    <a:pt x="2053645" y="2626998"/>
                  </a:lnTo>
                  <a:lnTo>
                    <a:pt x="2052786" y="2626998"/>
                  </a:lnTo>
                  <a:lnTo>
                    <a:pt x="2042495" y="2629073"/>
                  </a:lnTo>
                  <a:lnTo>
                    <a:pt x="2034094" y="2634735"/>
                  </a:lnTo>
                  <a:lnTo>
                    <a:pt x="2028433" y="2643135"/>
                  </a:lnTo>
                  <a:lnTo>
                    <a:pt x="2026358" y="2653427"/>
                  </a:lnTo>
                  <a:lnTo>
                    <a:pt x="2026358" y="2777486"/>
                  </a:lnTo>
                  <a:lnTo>
                    <a:pt x="2027938" y="2786521"/>
                  </a:lnTo>
                  <a:lnTo>
                    <a:pt x="2032309" y="2794227"/>
                  </a:lnTo>
                  <a:lnTo>
                    <a:pt x="2038916" y="2800039"/>
                  </a:lnTo>
                  <a:lnTo>
                    <a:pt x="2047205" y="2803391"/>
                  </a:lnTo>
                </a:path>
                <a:path w="4942840" h="5567680">
                  <a:moveTo>
                    <a:pt x="2026358" y="3107392"/>
                  </a:moveTo>
                  <a:lnTo>
                    <a:pt x="3003417" y="3480009"/>
                  </a:lnTo>
                  <a:lnTo>
                    <a:pt x="3003417" y="3209221"/>
                  </a:lnTo>
                  <a:lnTo>
                    <a:pt x="2060200" y="2946643"/>
                  </a:lnTo>
                  <a:lnTo>
                    <a:pt x="2057833" y="2945994"/>
                  </a:lnTo>
                  <a:lnTo>
                    <a:pt x="2055373" y="2945617"/>
                  </a:lnTo>
                  <a:lnTo>
                    <a:pt x="2052786" y="2945617"/>
                  </a:lnTo>
                  <a:lnTo>
                    <a:pt x="2042511" y="2947682"/>
                  </a:lnTo>
                  <a:lnTo>
                    <a:pt x="2034138" y="2953317"/>
                  </a:lnTo>
                  <a:lnTo>
                    <a:pt x="2028482" y="2961683"/>
                  </a:lnTo>
                  <a:lnTo>
                    <a:pt x="2026358" y="2971940"/>
                  </a:lnTo>
                  <a:lnTo>
                    <a:pt x="2026358" y="3107392"/>
                  </a:lnTo>
                </a:path>
                <a:path w="4942840" h="5567680">
                  <a:moveTo>
                    <a:pt x="3387259" y="3135066"/>
                  </a:moveTo>
                  <a:lnTo>
                    <a:pt x="3393175" y="3130176"/>
                  </a:lnTo>
                  <a:lnTo>
                    <a:pt x="3396934" y="3122815"/>
                  </a:lnTo>
                  <a:lnTo>
                    <a:pt x="3396934" y="3114596"/>
                  </a:lnTo>
                  <a:lnTo>
                    <a:pt x="3396934" y="2987029"/>
                  </a:lnTo>
                  <a:lnTo>
                    <a:pt x="3394842" y="2976737"/>
                  </a:lnTo>
                  <a:lnTo>
                    <a:pt x="3389142" y="2968337"/>
                  </a:lnTo>
                  <a:lnTo>
                    <a:pt x="3380700" y="2962676"/>
                  </a:lnTo>
                  <a:lnTo>
                    <a:pt x="3370380" y="2960600"/>
                  </a:lnTo>
                  <a:lnTo>
                    <a:pt x="3364579" y="2960600"/>
                  </a:lnTo>
                  <a:lnTo>
                    <a:pt x="3359312" y="2962422"/>
                  </a:lnTo>
                  <a:lnTo>
                    <a:pt x="3354799" y="2965710"/>
                  </a:lnTo>
                  <a:lnTo>
                    <a:pt x="3003417" y="3209221"/>
                  </a:lnTo>
                  <a:lnTo>
                    <a:pt x="3003417" y="3480009"/>
                  </a:lnTo>
                  <a:lnTo>
                    <a:pt x="3387259" y="3135066"/>
                  </a:lnTo>
                </a:path>
                <a:path w="4942840" h="5567680">
                  <a:moveTo>
                    <a:pt x="3396934" y="2462438"/>
                  </a:moveTo>
                  <a:lnTo>
                    <a:pt x="3396934" y="2340661"/>
                  </a:lnTo>
                  <a:lnTo>
                    <a:pt x="3394798" y="2330433"/>
                  </a:lnTo>
                  <a:lnTo>
                    <a:pt x="3389103" y="2322071"/>
                  </a:lnTo>
                  <a:lnTo>
                    <a:pt x="3380685" y="2316429"/>
                  </a:lnTo>
                  <a:lnTo>
                    <a:pt x="3370380" y="2314358"/>
                  </a:lnTo>
                  <a:lnTo>
                    <a:pt x="3003417" y="2314358"/>
                  </a:lnTo>
                  <a:lnTo>
                    <a:pt x="3003417" y="2558361"/>
                  </a:lnTo>
                  <a:lnTo>
                    <a:pt x="3375102" y="2488542"/>
                  </a:lnTo>
                  <a:lnTo>
                    <a:pt x="3383739" y="2485336"/>
                  </a:lnTo>
                  <a:lnTo>
                    <a:pt x="3390663" y="2479514"/>
                  </a:lnTo>
                  <a:lnTo>
                    <a:pt x="3395265" y="2471680"/>
                  </a:lnTo>
                  <a:lnTo>
                    <a:pt x="3396934" y="2462438"/>
                  </a:lnTo>
                </a:path>
                <a:path w="4942840" h="5567680">
                  <a:moveTo>
                    <a:pt x="3396934" y="2783412"/>
                  </a:moveTo>
                  <a:lnTo>
                    <a:pt x="3396934" y="2659447"/>
                  </a:lnTo>
                  <a:lnTo>
                    <a:pt x="3394842" y="2649147"/>
                  </a:lnTo>
                  <a:lnTo>
                    <a:pt x="3389142" y="2640748"/>
                  </a:lnTo>
                  <a:lnTo>
                    <a:pt x="3380700" y="2635091"/>
                  </a:lnTo>
                  <a:lnTo>
                    <a:pt x="3370380" y="2633019"/>
                  </a:lnTo>
                  <a:lnTo>
                    <a:pt x="3366715" y="2633019"/>
                  </a:lnTo>
                  <a:lnTo>
                    <a:pt x="3363176" y="2633773"/>
                  </a:lnTo>
                  <a:lnTo>
                    <a:pt x="3359951" y="2635176"/>
                  </a:lnTo>
                  <a:lnTo>
                    <a:pt x="3003417" y="2757088"/>
                  </a:lnTo>
                  <a:lnTo>
                    <a:pt x="3003417" y="3009908"/>
                  </a:lnTo>
                  <a:lnTo>
                    <a:pt x="3382966" y="2806710"/>
                  </a:lnTo>
                  <a:lnTo>
                    <a:pt x="3388687" y="2802634"/>
                  </a:lnTo>
                  <a:lnTo>
                    <a:pt x="3393095" y="2797197"/>
                  </a:lnTo>
                  <a:lnTo>
                    <a:pt x="3395931" y="2790692"/>
                  </a:lnTo>
                  <a:lnTo>
                    <a:pt x="3396934" y="2783412"/>
                  </a:lnTo>
                </a:path>
                <a:path w="4942840" h="5567680">
                  <a:moveTo>
                    <a:pt x="4942257" y="3303103"/>
                  </a:moveTo>
                  <a:lnTo>
                    <a:pt x="4573641" y="3634391"/>
                  </a:lnTo>
                  <a:lnTo>
                    <a:pt x="4567725" y="3639281"/>
                  </a:lnTo>
                  <a:lnTo>
                    <a:pt x="4563966" y="3646642"/>
                  </a:lnTo>
                  <a:lnTo>
                    <a:pt x="4563966" y="3654862"/>
                  </a:lnTo>
                  <a:lnTo>
                    <a:pt x="4563966" y="3782429"/>
                  </a:lnTo>
                  <a:lnTo>
                    <a:pt x="4566058" y="3792716"/>
                  </a:lnTo>
                  <a:lnTo>
                    <a:pt x="4571758" y="3801117"/>
                  </a:lnTo>
                  <a:lnTo>
                    <a:pt x="4580200" y="3806781"/>
                  </a:lnTo>
                  <a:lnTo>
                    <a:pt x="4590521" y="3808857"/>
                  </a:lnTo>
                  <a:lnTo>
                    <a:pt x="4596321" y="3808857"/>
                  </a:lnTo>
                  <a:lnTo>
                    <a:pt x="4601588" y="3807025"/>
                  </a:lnTo>
                  <a:lnTo>
                    <a:pt x="4606101" y="3803748"/>
                  </a:lnTo>
                  <a:lnTo>
                    <a:pt x="4942257" y="3570781"/>
                  </a:lnTo>
                </a:path>
                <a:path w="4942840" h="5567680">
                  <a:moveTo>
                    <a:pt x="4942257" y="4213945"/>
                  </a:moveTo>
                  <a:lnTo>
                    <a:pt x="4585798" y="4280916"/>
                  </a:lnTo>
                  <a:lnTo>
                    <a:pt x="4563966" y="4307020"/>
                  </a:lnTo>
                  <a:lnTo>
                    <a:pt x="4563966" y="4428786"/>
                  </a:lnTo>
                  <a:lnTo>
                    <a:pt x="4566103" y="4439016"/>
                  </a:lnTo>
                  <a:lnTo>
                    <a:pt x="4571797" y="4447381"/>
                  </a:lnTo>
                  <a:lnTo>
                    <a:pt x="4580215" y="4453027"/>
                  </a:lnTo>
                  <a:lnTo>
                    <a:pt x="4590521" y="4455099"/>
                  </a:lnTo>
                  <a:lnTo>
                    <a:pt x="4942257" y="4455099"/>
                  </a:lnTo>
                </a:path>
                <a:path w="4942840" h="5567680">
                  <a:moveTo>
                    <a:pt x="4942257" y="3767695"/>
                  </a:moveTo>
                  <a:lnTo>
                    <a:pt x="4577924" y="3962737"/>
                  </a:lnTo>
                  <a:lnTo>
                    <a:pt x="4563966" y="3986046"/>
                  </a:lnTo>
                  <a:lnTo>
                    <a:pt x="4563966" y="4110010"/>
                  </a:lnTo>
                  <a:lnTo>
                    <a:pt x="4566058" y="4120305"/>
                  </a:lnTo>
                  <a:lnTo>
                    <a:pt x="4571758" y="4128701"/>
                  </a:lnTo>
                  <a:lnTo>
                    <a:pt x="4580200" y="4134356"/>
                  </a:lnTo>
                  <a:lnTo>
                    <a:pt x="4590521" y="4136429"/>
                  </a:lnTo>
                  <a:lnTo>
                    <a:pt x="4594185" y="4136429"/>
                  </a:lnTo>
                  <a:lnTo>
                    <a:pt x="4597724" y="4135685"/>
                  </a:lnTo>
                  <a:lnTo>
                    <a:pt x="4600950" y="4134282"/>
                  </a:lnTo>
                  <a:lnTo>
                    <a:pt x="4942257" y="4017572"/>
                  </a:lnTo>
                </a:path>
                <a:path w="4942840" h="5567680">
                  <a:moveTo>
                    <a:pt x="3574813" y="2485966"/>
                  </a:moveTo>
                  <a:lnTo>
                    <a:pt x="4526208" y="2558361"/>
                  </a:lnTo>
                  <a:lnTo>
                    <a:pt x="4526208" y="2314358"/>
                  </a:lnTo>
                  <a:lnTo>
                    <a:pt x="3575567" y="2314358"/>
                  </a:lnTo>
                  <a:lnTo>
                    <a:pt x="3565275" y="2316450"/>
                  </a:lnTo>
                  <a:lnTo>
                    <a:pt x="3556875" y="2322147"/>
                  </a:lnTo>
                  <a:lnTo>
                    <a:pt x="3551214" y="2330583"/>
                  </a:lnTo>
                  <a:lnTo>
                    <a:pt x="3549139" y="2340892"/>
                  </a:lnTo>
                  <a:lnTo>
                    <a:pt x="3549139" y="2459631"/>
                  </a:lnTo>
                  <a:lnTo>
                    <a:pt x="3551142" y="2469779"/>
                  </a:lnTo>
                  <a:lnTo>
                    <a:pt x="3556620" y="2478080"/>
                  </a:lnTo>
                  <a:lnTo>
                    <a:pt x="3564776" y="2483740"/>
                  </a:lnTo>
                  <a:lnTo>
                    <a:pt x="3574813" y="2485966"/>
                  </a:lnTo>
                </a:path>
                <a:path w="4942840" h="5567680">
                  <a:moveTo>
                    <a:pt x="3569997" y="2803391"/>
                  </a:moveTo>
                  <a:lnTo>
                    <a:pt x="4526208" y="3009908"/>
                  </a:lnTo>
                  <a:lnTo>
                    <a:pt x="4526208" y="2757088"/>
                  </a:lnTo>
                  <a:lnTo>
                    <a:pt x="3578258" y="2627103"/>
                  </a:lnTo>
                  <a:lnTo>
                    <a:pt x="3577389" y="2626998"/>
                  </a:lnTo>
                  <a:lnTo>
                    <a:pt x="3576436" y="2626998"/>
                  </a:lnTo>
                  <a:lnTo>
                    <a:pt x="3575567" y="2626998"/>
                  </a:lnTo>
                  <a:lnTo>
                    <a:pt x="3565275" y="2629073"/>
                  </a:lnTo>
                  <a:lnTo>
                    <a:pt x="3556875" y="2634735"/>
                  </a:lnTo>
                  <a:lnTo>
                    <a:pt x="3551214" y="2643135"/>
                  </a:lnTo>
                  <a:lnTo>
                    <a:pt x="3549139" y="2653427"/>
                  </a:lnTo>
                  <a:lnTo>
                    <a:pt x="3549139" y="2777486"/>
                  </a:lnTo>
                  <a:lnTo>
                    <a:pt x="3550719" y="2786521"/>
                  </a:lnTo>
                  <a:lnTo>
                    <a:pt x="3555091" y="2794227"/>
                  </a:lnTo>
                  <a:lnTo>
                    <a:pt x="3561702" y="2800039"/>
                  </a:lnTo>
                  <a:lnTo>
                    <a:pt x="3569997" y="2803391"/>
                  </a:lnTo>
                </a:path>
                <a:path w="4942840" h="5567680">
                  <a:moveTo>
                    <a:pt x="3549139" y="3107392"/>
                  </a:moveTo>
                  <a:lnTo>
                    <a:pt x="4526208" y="3480009"/>
                  </a:lnTo>
                  <a:lnTo>
                    <a:pt x="4526208" y="3209221"/>
                  </a:lnTo>
                  <a:lnTo>
                    <a:pt x="3582981" y="2946643"/>
                  </a:lnTo>
                  <a:lnTo>
                    <a:pt x="3580625" y="2945994"/>
                  </a:lnTo>
                  <a:lnTo>
                    <a:pt x="3578153" y="2945617"/>
                  </a:lnTo>
                  <a:lnTo>
                    <a:pt x="3575567" y="2945617"/>
                  </a:lnTo>
                  <a:lnTo>
                    <a:pt x="3565292" y="2947682"/>
                  </a:lnTo>
                  <a:lnTo>
                    <a:pt x="3556918" y="2953317"/>
                  </a:lnTo>
                  <a:lnTo>
                    <a:pt x="3551263" y="2961683"/>
                  </a:lnTo>
                  <a:lnTo>
                    <a:pt x="3549139" y="2971940"/>
                  </a:lnTo>
                  <a:lnTo>
                    <a:pt x="3549139" y="3107392"/>
                  </a:lnTo>
                </a:path>
                <a:path w="4942840" h="5567680">
                  <a:moveTo>
                    <a:pt x="4910040" y="3135066"/>
                  </a:moveTo>
                  <a:lnTo>
                    <a:pt x="4915956" y="3130176"/>
                  </a:lnTo>
                  <a:lnTo>
                    <a:pt x="4919715" y="3122815"/>
                  </a:lnTo>
                  <a:lnTo>
                    <a:pt x="4919715" y="3114596"/>
                  </a:lnTo>
                  <a:lnTo>
                    <a:pt x="4919715" y="2987029"/>
                  </a:lnTo>
                  <a:lnTo>
                    <a:pt x="4917623" y="2976737"/>
                  </a:lnTo>
                  <a:lnTo>
                    <a:pt x="4911923" y="2968337"/>
                  </a:lnTo>
                  <a:lnTo>
                    <a:pt x="4903481" y="2962676"/>
                  </a:lnTo>
                  <a:lnTo>
                    <a:pt x="4893161" y="2960600"/>
                  </a:lnTo>
                  <a:lnTo>
                    <a:pt x="4887360" y="2960600"/>
                  </a:lnTo>
                  <a:lnTo>
                    <a:pt x="4882093" y="2962422"/>
                  </a:lnTo>
                  <a:lnTo>
                    <a:pt x="4877580" y="2965710"/>
                  </a:lnTo>
                  <a:lnTo>
                    <a:pt x="4526208" y="3209221"/>
                  </a:lnTo>
                  <a:lnTo>
                    <a:pt x="4526208" y="3480009"/>
                  </a:lnTo>
                  <a:lnTo>
                    <a:pt x="4910040" y="3135066"/>
                  </a:lnTo>
                </a:path>
                <a:path w="4942840" h="5567680">
                  <a:moveTo>
                    <a:pt x="4919715" y="2462438"/>
                  </a:moveTo>
                  <a:lnTo>
                    <a:pt x="4919715" y="2340661"/>
                  </a:lnTo>
                  <a:lnTo>
                    <a:pt x="4917578" y="2330433"/>
                  </a:lnTo>
                  <a:lnTo>
                    <a:pt x="4911884" y="2322071"/>
                  </a:lnTo>
                  <a:lnTo>
                    <a:pt x="4903466" y="2316429"/>
                  </a:lnTo>
                  <a:lnTo>
                    <a:pt x="4893161" y="2314358"/>
                  </a:lnTo>
                  <a:lnTo>
                    <a:pt x="4526208" y="2314358"/>
                  </a:lnTo>
                  <a:lnTo>
                    <a:pt x="4526208" y="2558361"/>
                  </a:lnTo>
                  <a:lnTo>
                    <a:pt x="4897883" y="2488542"/>
                  </a:lnTo>
                  <a:lnTo>
                    <a:pt x="4906520" y="2485336"/>
                  </a:lnTo>
                  <a:lnTo>
                    <a:pt x="4913444" y="2479514"/>
                  </a:lnTo>
                  <a:lnTo>
                    <a:pt x="4918045" y="2471680"/>
                  </a:lnTo>
                  <a:lnTo>
                    <a:pt x="4919715" y="2462438"/>
                  </a:lnTo>
                </a:path>
                <a:path w="4942840" h="5567680">
                  <a:moveTo>
                    <a:pt x="4919715" y="2783412"/>
                  </a:moveTo>
                  <a:lnTo>
                    <a:pt x="4919715" y="2659447"/>
                  </a:lnTo>
                  <a:lnTo>
                    <a:pt x="4917623" y="2649147"/>
                  </a:lnTo>
                  <a:lnTo>
                    <a:pt x="4911923" y="2640748"/>
                  </a:lnTo>
                  <a:lnTo>
                    <a:pt x="4903481" y="2635091"/>
                  </a:lnTo>
                  <a:lnTo>
                    <a:pt x="4893161" y="2633019"/>
                  </a:lnTo>
                  <a:lnTo>
                    <a:pt x="4889496" y="2633019"/>
                  </a:lnTo>
                  <a:lnTo>
                    <a:pt x="4885957" y="2633773"/>
                  </a:lnTo>
                  <a:lnTo>
                    <a:pt x="4882732" y="2635176"/>
                  </a:lnTo>
                  <a:lnTo>
                    <a:pt x="4526208" y="2757088"/>
                  </a:lnTo>
                  <a:lnTo>
                    <a:pt x="4526208" y="3009908"/>
                  </a:lnTo>
                  <a:lnTo>
                    <a:pt x="4905757" y="2806710"/>
                  </a:lnTo>
                  <a:lnTo>
                    <a:pt x="4911472" y="2802634"/>
                  </a:lnTo>
                  <a:lnTo>
                    <a:pt x="4915877" y="2797197"/>
                  </a:lnTo>
                  <a:lnTo>
                    <a:pt x="4918712" y="2790692"/>
                  </a:lnTo>
                  <a:lnTo>
                    <a:pt x="4919715" y="2783412"/>
                  </a:lnTo>
                </a:path>
              </a:pathLst>
            </a:custGeom>
            <a:ln w="10387">
              <a:solidFill>
                <a:srgbClr val="FFFFFF"/>
              </a:solidFill>
            </a:ln>
          </p:spPr>
          <p:txBody>
            <a:bodyPr wrap="square" lIns="0" tIns="0" rIns="0" bIns="0" rtlCol="0"/>
            <a:lstStyle/>
            <a:p>
              <a:endParaRPr/>
            </a:p>
          </p:txBody>
        </p:sp>
        <p:sp>
          <p:nvSpPr>
            <p:cNvPr id="8" name="object 10">
              <a:extLst>
                <a:ext uri="{FF2B5EF4-FFF2-40B4-BE49-F238E27FC236}">
                  <a16:creationId xmlns:a16="http://schemas.microsoft.com/office/drawing/2014/main" id="{25EEC097-7A4F-0B27-E68E-BCDEDCF68D8F}"/>
                </a:ext>
              </a:extLst>
            </p:cNvPr>
            <p:cNvSpPr/>
            <p:nvPr/>
          </p:nvSpPr>
          <p:spPr>
            <a:xfrm>
              <a:off x="2026361" y="10369825"/>
              <a:ext cx="2893695" cy="939165"/>
            </a:xfrm>
            <a:custGeom>
              <a:avLst/>
              <a:gdLst/>
              <a:ahLst/>
              <a:cxnLst/>
              <a:rect l="l" t="t" r="r" b="b"/>
              <a:pathLst>
                <a:path w="2893695" h="939165">
                  <a:moveTo>
                    <a:pt x="25674" y="171596"/>
                  </a:moveTo>
                  <a:lnTo>
                    <a:pt x="977059" y="244003"/>
                  </a:lnTo>
                  <a:lnTo>
                    <a:pt x="977059" y="0"/>
                  </a:lnTo>
                  <a:lnTo>
                    <a:pt x="26428" y="0"/>
                  </a:lnTo>
                  <a:lnTo>
                    <a:pt x="16136" y="2091"/>
                  </a:lnTo>
                  <a:lnTo>
                    <a:pt x="7736" y="7787"/>
                  </a:lnTo>
                  <a:lnTo>
                    <a:pt x="2075" y="16220"/>
                  </a:lnTo>
                  <a:lnTo>
                    <a:pt x="0" y="26522"/>
                  </a:lnTo>
                  <a:lnTo>
                    <a:pt x="0" y="145273"/>
                  </a:lnTo>
                  <a:lnTo>
                    <a:pt x="2001" y="155414"/>
                  </a:lnTo>
                  <a:lnTo>
                    <a:pt x="7477" y="163712"/>
                  </a:lnTo>
                  <a:lnTo>
                    <a:pt x="15633" y="169371"/>
                  </a:lnTo>
                  <a:lnTo>
                    <a:pt x="25674" y="171596"/>
                  </a:lnTo>
                </a:path>
                <a:path w="2893695" h="939165">
                  <a:moveTo>
                    <a:pt x="20847" y="489021"/>
                  </a:moveTo>
                  <a:lnTo>
                    <a:pt x="977059" y="695539"/>
                  </a:lnTo>
                  <a:lnTo>
                    <a:pt x="977059" y="442719"/>
                  </a:lnTo>
                  <a:lnTo>
                    <a:pt x="29109" y="312733"/>
                  </a:lnTo>
                  <a:lnTo>
                    <a:pt x="28250" y="312629"/>
                  </a:lnTo>
                  <a:lnTo>
                    <a:pt x="27287" y="312629"/>
                  </a:lnTo>
                  <a:lnTo>
                    <a:pt x="26428" y="312629"/>
                  </a:lnTo>
                  <a:lnTo>
                    <a:pt x="16136" y="314706"/>
                  </a:lnTo>
                  <a:lnTo>
                    <a:pt x="7736" y="320369"/>
                  </a:lnTo>
                  <a:lnTo>
                    <a:pt x="2075" y="328770"/>
                  </a:lnTo>
                  <a:lnTo>
                    <a:pt x="0" y="339057"/>
                  </a:lnTo>
                  <a:lnTo>
                    <a:pt x="0" y="463127"/>
                  </a:lnTo>
                  <a:lnTo>
                    <a:pt x="1580" y="472156"/>
                  </a:lnTo>
                  <a:lnTo>
                    <a:pt x="5951" y="479859"/>
                  </a:lnTo>
                  <a:lnTo>
                    <a:pt x="12558" y="485670"/>
                  </a:lnTo>
                  <a:lnTo>
                    <a:pt x="20847" y="489021"/>
                  </a:lnTo>
                </a:path>
                <a:path w="2893695" h="939165">
                  <a:moveTo>
                    <a:pt x="977059" y="938730"/>
                  </a:moveTo>
                  <a:lnTo>
                    <a:pt x="977059" y="894852"/>
                  </a:lnTo>
                  <a:lnTo>
                    <a:pt x="33841" y="632284"/>
                  </a:lnTo>
                  <a:lnTo>
                    <a:pt x="31475" y="631635"/>
                  </a:lnTo>
                  <a:lnTo>
                    <a:pt x="29014" y="631247"/>
                  </a:lnTo>
                  <a:lnTo>
                    <a:pt x="26428" y="631247"/>
                  </a:lnTo>
                  <a:lnTo>
                    <a:pt x="16151" y="633312"/>
                  </a:lnTo>
                  <a:lnTo>
                    <a:pt x="7775" y="638947"/>
                  </a:lnTo>
                  <a:lnTo>
                    <a:pt x="2119" y="647313"/>
                  </a:lnTo>
                  <a:lnTo>
                    <a:pt x="0" y="657571"/>
                  </a:lnTo>
                  <a:lnTo>
                    <a:pt x="0" y="793033"/>
                  </a:lnTo>
                  <a:lnTo>
                    <a:pt x="351167" y="938730"/>
                  </a:lnTo>
                </a:path>
                <a:path w="2893695" h="939165">
                  <a:moveTo>
                    <a:pt x="1229561" y="938730"/>
                  </a:moveTo>
                  <a:lnTo>
                    <a:pt x="1360900" y="820697"/>
                  </a:lnTo>
                  <a:lnTo>
                    <a:pt x="1366806" y="815807"/>
                  </a:lnTo>
                  <a:lnTo>
                    <a:pt x="1370576" y="808446"/>
                  </a:lnTo>
                  <a:lnTo>
                    <a:pt x="1370576" y="800237"/>
                  </a:lnTo>
                  <a:lnTo>
                    <a:pt x="1370576" y="672660"/>
                  </a:lnTo>
                  <a:lnTo>
                    <a:pt x="1368483" y="662372"/>
                  </a:lnTo>
                  <a:lnTo>
                    <a:pt x="1362783" y="653972"/>
                  </a:lnTo>
                  <a:lnTo>
                    <a:pt x="1354337" y="648308"/>
                  </a:lnTo>
                  <a:lnTo>
                    <a:pt x="1344011" y="646231"/>
                  </a:lnTo>
                  <a:lnTo>
                    <a:pt x="1338210" y="646231"/>
                  </a:lnTo>
                  <a:lnTo>
                    <a:pt x="1332954" y="648064"/>
                  </a:lnTo>
                  <a:lnTo>
                    <a:pt x="1328441" y="651351"/>
                  </a:lnTo>
                  <a:lnTo>
                    <a:pt x="977059" y="894852"/>
                  </a:lnTo>
                  <a:lnTo>
                    <a:pt x="977059" y="938730"/>
                  </a:lnTo>
                </a:path>
                <a:path w="2893695" h="939165">
                  <a:moveTo>
                    <a:pt x="1370576" y="148068"/>
                  </a:moveTo>
                  <a:lnTo>
                    <a:pt x="1370576" y="26302"/>
                  </a:lnTo>
                  <a:lnTo>
                    <a:pt x="1368435" y="16074"/>
                  </a:lnTo>
                  <a:lnTo>
                    <a:pt x="1362739" y="7713"/>
                  </a:lnTo>
                  <a:lnTo>
                    <a:pt x="1354321" y="2070"/>
                  </a:lnTo>
                  <a:lnTo>
                    <a:pt x="1344011" y="0"/>
                  </a:lnTo>
                  <a:lnTo>
                    <a:pt x="977059" y="0"/>
                  </a:lnTo>
                  <a:lnTo>
                    <a:pt x="977059" y="244003"/>
                  </a:lnTo>
                  <a:lnTo>
                    <a:pt x="1348744" y="174172"/>
                  </a:lnTo>
                  <a:lnTo>
                    <a:pt x="1357376" y="170973"/>
                  </a:lnTo>
                  <a:lnTo>
                    <a:pt x="1364301" y="165153"/>
                  </a:lnTo>
                  <a:lnTo>
                    <a:pt x="1368905" y="157317"/>
                  </a:lnTo>
                  <a:lnTo>
                    <a:pt x="1370576" y="148068"/>
                  </a:lnTo>
                </a:path>
                <a:path w="2893695" h="939165">
                  <a:moveTo>
                    <a:pt x="1370576" y="469043"/>
                  </a:moveTo>
                  <a:lnTo>
                    <a:pt x="1370576" y="345088"/>
                  </a:lnTo>
                  <a:lnTo>
                    <a:pt x="1368483" y="334788"/>
                  </a:lnTo>
                  <a:lnTo>
                    <a:pt x="1362783" y="326389"/>
                  </a:lnTo>
                  <a:lnTo>
                    <a:pt x="1354337" y="320732"/>
                  </a:lnTo>
                  <a:lnTo>
                    <a:pt x="1344011" y="318660"/>
                  </a:lnTo>
                  <a:lnTo>
                    <a:pt x="1340357" y="318660"/>
                  </a:lnTo>
                  <a:lnTo>
                    <a:pt x="1336817" y="319403"/>
                  </a:lnTo>
                  <a:lnTo>
                    <a:pt x="1333592" y="320806"/>
                  </a:lnTo>
                  <a:lnTo>
                    <a:pt x="977059" y="442719"/>
                  </a:lnTo>
                  <a:lnTo>
                    <a:pt x="977059" y="695539"/>
                  </a:lnTo>
                  <a:lnTo>
                    <a:pt x="1356607" y="492351"/>
                  </a:lnTo>
                  <a:lnTo>
                    <a:pt x="1362324" y="488270"/>
                  </a:lnTo>
                  <a:lnTo>
                    <a:pt x="1366733" y="482833"/>
                  </a:lnTo>
                  <a:lnTo>
                    <a:pt x="1369571" y="476328"/>
                  </a:lnTo>
                  <a:lnTo>
                    <a:pt x="1370576" y="469043"/>
                  </a:lnTo>
                </a:path>
                <a:path w="2893695" h="939165">
                  <a:moveTo>
                    <a:pt x="1548455" y="171596"/>
                  </a:moveTo>
                  <a:lnTo>
                    <a:pt x="2499840" y="244003"/>
                  </a:lnTo>
                  <a:lnTo>
                    <a:pt x="2499840" y="0"/>
                  </a:lnTo>
                  <a:lnTo>
                    <a:pt x="1549209" y="0"/>
                  </a:lnTo>
                  <a:lnTo>
                    <a:pt x="1538917" y="2091"/>
                  </a:lnTo>
                  <a:lnTo>
                    <a:pt x="1530517" y="7787"/>
                  </a:lnTo>
                  <a:lnTo>
                    <a:pt x="1524856" y="16220"/>
                  </a:lnTo>
                  <a:lnTo>
                    <a:pt x="1522780" y="26522"/>
                  </a:lnTo>
                  <a:lnTo>
                    <a:pt x="1522780" y="145273"/>
                  </a:lnTo>
                  <a:lnTo>
                    <a:pt x="1524784" y="155414"/>
                  </a:lnTo>
                  <a:lnTo>
                    <a:pt x="1530262" y="163712"/>
                  </a:lnTo>
                  <a:lnTo>
                    <a:pt x="1538418" y="169371"/>
                  </a:lnTo>
                  <a:lnTo>
                    <a:pt x="1548455" y="171596"/>
                  </a:lnTo>
                </a:path>
                <a:path w="2893695" h="939165">
                  <a:moveTo>
                    <a:pt x="1543628" y="489021"/>
                  </a:moveTo>
                  <a:lnTo>
                    <a:pt x="2499840" y="695539"/>
                  </a:lnTo>
                  <a:lnTo>
                    <a:pt x="2499840" y="442719"/>
                  </a:lnTo>
                  <a:lnTo>
                    <a:pt x="1551900" y="312733"/>
                  </a:lnTo>
                  <a:lnTo>
                    <a:pt x="1551031" y="312629"/>
                  </a:lnTo>
                  <a:lnTo>
                    <a:pt x="1550067" y="312629"/>
                  </a:lnTo>
                  <a:lnTo>
                    <a:pt x="1549209" y="312629"/>
                  </a:lnTo>
                  <a:lnTo>
                    <a:pt x="1538917" y="314706"/>
                  </a:lnTo>
                  <a:lnTo>
                    <a:pt x="1530517" y="320369"/>
                  </a:lnTo>
                  <a:lnTo>
                    <a:pt x="1524856" y="328770"/>
                  </a:lnTo>
                  <a:lnTo>
                    <a:pt x="1522780" y="339057"/>
                  </a:lnTo>
                  <a:lnTo>
                    <a:pt x="1522780" y="463127"/>
                  </a:lnTo>
                  <a:lnTo>
                    <a:pt x="1524361" y="472156"/>
                  </a:lnTo>
                  <a:lnTo>
                    <a:pt x="1528732" y="479859"/>
                  </a:lnTo>
                  <a:lnTo>
                    <a:pt x="1535339" y="485670"/>
                  </a:lnTo>
                  <a:lnTo>
                    <a:pt x="1543628" y="489021"/>
                  </a:lnTo>
                </a:path>
                <a:path w="2893695" h="939165">
                  <a:moveTo>
                    <a:pt x="2499840" y="938730"/>
                  </a:moveTo>
                  <a:lnTo>
                    <a:pt x="2499840" y="894852"/>
                  </a:lnTo>
                  <a:lnTo>
                    <a:pt x="1556622" y="632284"/>
                  </a:lnTo>
                  <a:lnTo>
                    <a:pt x="1554256" y="631635"/>
                  </a:lnTo>
                  <a:lnTo>
                    <a:pt x="1551795" y="631247"/>
                  </a:lnTo>
                  <a:lnTo>
                    <a:pt x="1549209" y="631247"/>
                  </a:lnTo>
                  <a:lnTo>
                    <a:pt x="1538933" y="633312"/>
                  </a:lnTo>
                  <a:lnTo>
                    <a:pt x="1530560" y="638947"/>
                  </a:lnTo>
                  <a:lnTo>
                    <a:pt x="1524904" y="647313"/>
                  </a:lnTo>
                  <a:lnTo>
                    <a:pt x="1522780" y="657571"/>
                  </a:lnTo>
                  <a:lnTo>
                    <a:pt x="1522780" y="793033"/>
                  </a:lnTo>
                  <a:lnTo>
                    <a:pt x="1873955" y="938730"/>
                  </a:lnTo>
                </a:path>
                <a:path w="2893695" h="939165">
                  <a:moveTo>
                    <a:pt x="2752342" y="938730"/>
                  </a:moveTo>
                  <a:lnTo>
                    <a:pt x="2883681" y="820697"/>
                  </a:lnTo>
                  <a:lnTo>
                    <a:pt x="2889597" y="815807"/>
                  </a:lnTo>
                  <a:lnTo>
                    <a:pt x="2893356" y="808446"/>
                  </a:lnTo>
                  <a:lnTo>
                    <a:pt x="2893356" y="800237"/>
                  </a:lnTo>
                  <a:lnTo>
                    <a:pt x="2893356" y="672660"/>
                  </a:lnTo>
                  <a:lnTo>
                    <a:pt x="2891264" y="662372"/>
                  </a:lnTo>
                  <a:lnTo>
                    <a:pt x="2885563" y="653972"/>
                  </a:lnTo>
                  <a:lnTo>
                    <a:pt x="2877118" y="648308"/>
                  </a:lnTo>
                  <a:lnTo>
                    <a:pt x="2866792" y="646231"/>
                  </a:lnTo>
                  <a:lnTo>
                    <a:pt x="2861001" y="646231"/>
                  </a:lnTo>
                  <a:lnTo>
                    <a:pt x="2855735" y="648064"/>
                  </a:lnTo>
                  <a:lnTo>
                    <a:pt x="2851222" y="651351"/>
                  </a:lnTo>
                  <a:lnTo>
                    <a:pt x="2499840" y="894852"/>
                  </a:lnTo>
                  <a:lnTo>
                    <a:pt x="2499840" y="938730"/>
                  </a:lnTo>
                </a:path>
                <a:path w="2893695" h="939165">
                  <a:moveTo>
                    <a:pt x="2893356" y="148068"/>
                  </a:moveTo>
                  <a:lnTo>
                    <a:pt x="2893356" y="26302"/>
                  </a:lnTo>
                  <a:lnTo>
                    <a:pt x="2891216" y="16074"/>
                  </a:lnTo>
                  <a:lnTo>
                    <a:pt x="2885520" y="7713"/>
                  </a:lnTo>
                  <a:lnTo>
                    <a:pt x="2877102" y="2070"/>
                  </a:lnTo>
                  <a:lnTo>
                    <a:pt x="2866792" y="0"/>
                  </a:lnTo>
                  <a:lnTo>
                    <a:pt x="2499840" y="0"/>
                  </a:lnTo>
                  <a:lnTo>
                    <a:pt x="2499840" y="244003"/>
                  </a:lnTo>
                  <a:lnTo>
                    <a:pt x="2871525" y="174172"/>
                  </a:lnTo>
                  <a:lnTo>
                    <a:pt x="2880162" y="170973"/>
                  </a:lnTo>
                  <a:lnTo>
                    <a:pt x="2887086" y="165153"/>
                  </a:lnTo>
                  <a:lnTo>
                    <a:pt x="2891687" y="157317"/>
                  </a:lnTo>
                  <a:lnTo>
                    <a:pt x="2893356" y="148068"/>
                  </a:lnTo>
                </a:path>
                <a:path w="2893695" h="939165">
                  <a:moveTo>
                    <a:pt x="2893356" y="469043"/>
                  </a:moveTo>
                  <a:lnTo>
                    <a:pt x="2893356" y="345088"/>
                  </a:lnTo>
                  <a:lnTo>
                    <a:pt x="2891264" y="334788"/>
                  </a:lnTo>
                  <a:lnTo>
                    <a:pt x="2885563" y="326389"/>
                  </a:lnTo>
                  <a:lnTo>
                    <a:pt x="2877118" y="320732"/>
                  </a:lnTo>
                  <a:lnTo>
                    <a:pt x="2866792" y="318660"/>
                  </a:lnTo>
                  <a:lnTo>
                    <a:pt x="2863137" y="318660"/>
                  </a:lnTo>
                  <a:lnTo>
                    <a:pt x="2859598" y="319403"/>
                  </a:lnTo>
                  <a:lnTo>
                    <a:pt x="2856373" y="320806"/>
                  </a:lnTo>
                  <a:lnTo>
                    <a:pt x="2499840" y="442719"/>
                  </a:lnTo>
                  <a:lnTo>
                    <a:pt x="2499840" y="695539"/>
                  </a:lnTo>
                  <a:lnTo>
                    <a:pt x="2879388" y="492351"/>
                  </a:lnTo>
                  <a:lnTo>
                    <a:pt x="2885105" y="488270"/>
                  </a:lnTo>
                  <a:lnTo>
                    <a:pt x="2889514" y="482833"/>
                  </a:lnTo>
                  <a:lnTo>
                    <a:pt x="2892352" y="476328"/>
                  </a:lnTo>
                  <a:lnTo>
                    <a:pt x="2893356" y="469043"/>
                  </a:lnTo>
                </a:path>
              </a:pathLst>
            </a:custGeom>
            <a:ln w="10387">
              <a:solidFill>
                <a:srgbClr val="FFFFFF"/>
              </a:solidFill>
            </a:ln>
          </p:spPr>
          <p:txBody>
            <a:bodyPr wrap="square" lIns="0" tIns="0" rIns="0" bIns="0" rtlCol="0"/>
            <a:lstStyle/>
            <a:p>
              <a:endParaRPr/>
            </a:p>
          </p:txBody>
        </p:sp>
      </p:grpSp>
      <p:cxnSp>
        <p:nvCxnSpPr>
          <p:cNvPr id="13" name="Connecteur droit 12">
            <a:extLst>
              <a:ext uri="{FF2B5EF4-FFF2-40B4-BE49-F238E27FC236}">
                <a16:creationId xmlns:a16="http://schemas.microsoft.com/office/drawing/2014/main" id="{42BE2378-26EE-ACAB-32B9-F1C87413498A}"/>
              </a:ext>
            </a:extLst>
          </p:cNvPr>
          <p:cNvCxnSpPr/>
          <p:nvPr userDrawn="1"/>
        </p:nvCxnSpPr>
        <p:spPr>
          <a:xfrm>
            <a:off x="4931800" y="-251"/>
            <a:ext cx="0" cy="1152232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Espace réservé du texte 7">
            <a:extLst>
              <a:ext uri="{FF2B5EF4-FFF2-40B4-BE49-F238E27FC236}">
                <a16:creationId xmlns:a16="http://schemas.microsoft.com/office/drawing/2014/main" id="{CB6E1FAB-F9D5-56C4-F6B6-34A019D83D2A}"/>
              </a:ext>
            </a:extLst>
          </p:cNvPr>
          <p:cNvSpPr>
            <a:spLocks noGrp="1"/>
          </p:cNvSpPr>
          <p:nvPr>
            <p:ph type="body" sz="quarter" idx="13" hasCustomPrompt="1"/>
          </p:nvPr>
        </p:nvSpPr>
        <p:spPr>
          <a:xfrm>
            <a:off x="5827110" y="5014535"/>
            <a:ext cx="13731991" cy="1107996"/>
          </a:xfrm>
          <a:prstGeom prst="rect">
            <a:avLst/>
          </a:prstGeom>
        </p:spPr>
        <p:txBody>
          <a:bodyPr/>
          <a:lstStyle>
            <a:lvl1pPr algn="r">
              <a:defRPr sz="7200" b="1">
                <a:solidFill>
                  <a:schemeClr val="bg1"/>
                </a:solidFill>
                <a:latin typeface="TT Lakes" panose="02000503020000020004" pitchFamily="50" charset="0"/>
              </a:defRPr>
            </a:lvl1pPr>
          </a:lstStyle>
          <a:p>
            <a:pPr lvl="0"/>
            <a:r>
              <a:rPr lang="fr-FR"/>
              <a:t>TITRE DE LA PARTIE</a:t>
            </a:r>
          </a:p>
        </p:txBody>
      </p:sp>
      <p:pic>
        <p:nvPicPr>
          <p:cNvPr id="2" name="Graphique 1">
            <a:extLst>
              <a:ext uri="{FF2B5EF4-FFF2-40B4-BE49-F238E27FC236}">
                <a16:creationId xmlns:a16="http://schemas.microsoft.com/office/drawing/2014/main" id="{CF935D8C-4499-7426-2632-DE0996973DA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9254277" y="10760075"/>
            <a:ext cx="304824" cy="259328"/>
          </a:xfrm>
          <a:prstGeom prst="rect">
            <a:avLst/>
          </a:prstGeom>
        </p:spPr>
      </p:pic>
    </p:spTree>
    <p:extLst>
      <p:ext uri="{BB962C8B-B14F-4D97-AF65-F5344CB8AC3E}">
        <p14:creationId xmlns:p14="http://schemas.microsoft.com/office/powerpoint/2010/main" val="3152585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 éléments">
    <p:bg>
      <p:bgPr>
        <a:solidFill>
          <a:schemeClr val="bg1"/>
        </a:solidFill>
        <a:effectLst/>
      </p:bgPr>
    </p:bg>
    <p:spTree>
      <p:nvGrpSpPr>
        <p:cNvPr id="1" name=""/>
        <p:cNvGrpSpPr/>
        <p:nvPr/>
      </p:nvGrpSpPr>
      <p:grpSpPr>
        <a:xfrm>
          <a:off x="0" y="0"/>
          <a:ext cx="0" cy="0"/>
          <a:chOff x="0" y="0"/>
          <a:chExt cx="0" cy="0"/>
        </a:xfrm>
      </p:grpSpPr>
      <p:sp>
        <p:nvSpPr>
          <p:cNvPr id="26" name="bg object 16">
            <a:extLst>
              <a:ext uri="{FF2B5EF4-FFF2-40B4-BE49-F238E27FC236}">
                <a16:creationId xmlns:a16="http://schemas.microsoft.com/office/drawing/2014/main" id="{190E6424-C445-15D8-6921-E8EA79E4F79A}"/>
              </a:ext>
            </a:extLst>
          </p:cNvPr>
          <p:cNvSpPr/>
          <p:nvPr userDrawn="1"/>
        </p:nvSpPr>
        <p:spPr>
          <a:xfrm>
            <a:off x="753963" y="753904"/>
            <a:ext cx="18598079" cy="9801225"/>
          </a:xfrm>
          <a:custGeom>
            <a:avLst/>
            <a:gdLst/>
            <a:ahLst/>
            <a:cxnLst/>
            <a:rect l="l" t="t" r="r" b="b"/>
            <a:pathLst>
              <a:path w="18596610" h="9801225">
                <a:moveTo>
                  <a:pt x="18596292" y="0"/>
                </a:moveTo>
                <a:lnTo>
                  <a:pt x="0" y="0"/>
                </a:lnTo>
                <a:lnTo>
                  <a:pt x="0" y="9800748"/>
                </a:lnTo>
                <a:lnTo>
                  <a:pt x="18596292" y="9800748"/>
                </a:lnTo>
                <a:lnTo>
                  <a:pt x="18596292" y="0"/>
                </a:lnTo>
                <a:close/>
              </a:path>
            </a:pathLst>
          </a:custGeom>
          <a:solidFill>
            <a:srgbClr val="F8F8F8"/>
          </a:solidFill>
        </p:spPr>
        <p:txBody>
          <a:bodyPr wrap="square" lIns="0" tIns="0" rIns="0" bIns="0" rtlCol="0"/>
          <a:lstStyle/>
          <a:p>
            <a:endParaRPr lang="fr-FR"/>
          </a:p>
        </p:txBody>
      </p:sp>
      <p:sp>
        <p:nvSpPr>
          <p:cNvPr id="7" name="Espace réservé du texte 2">
            <a:extLst>
              <a:ext uri="{FF2B5EF4-FFF2-40B4-BE49-F238E27FC236}">
                <a16:creationId xmlns:a16="http://schemas.microsoft.com/office/drawing/2014/main" id="{E4822FEB-413C-89E4-D849-6AC903349F58}"/>
              </a:ext>
            </a:extLst>
          </p:cNvPr>
          <p:cNvSpPr>
            <a:spLocks noGrp="1"/>
          </p:cNvSpPr>
          <p:nvPr>
            <p:ph type="body" sz="quarter" idx="24" hasCustomPrompt="1"/>
          </p:nvPr>
        </p:nvSpPr>
        <p:spPr>
          <a:xfrm>
            <a:off x="1617210" y="2842061"/>
            <a:ext cx="3824297" cy="7312183"/>
          </a:xfrm>
          <a:prstGeom prst="rect">
            <a:avLst/>
          </a:prstGeom>
          <a:solidFill>
            <a:schemeClr val="bg1"/>
          </a:solidFill>
        </p:spPr>
        <p:txBody>
          <a:bodyPr/>
          <a:lstStyle>
            <a:lvl1pPr>
              <a:defRPr>
                <a:solidFill>
                  <a:schemeClr val="bg1"/>
                </a:solidFill>
              </a:defRPr>
            </a:lvl1pPr>
          </a:lstStyle>
          <a:p>
            <a:pPr lvl="0"/>
            <a:r>
              <a:rPr lang="fr-FR"/>
              <a:t>.</a:t>
            </a:r>
          </a:p>
        </p:txBody>
      </p:sp>
      <p:sp>
        <p:nvSpPr>
          <p:cNvPr id="8" name="Espace réservé du texte 2">
            <a:extLst>
              <a:ext uri="{FF2B5EF4-FFF2-40B4-BE49-F238E27FC236}">
                <a16:creationId xmlns:a16="http://schemas.microsoft.com/office/drawing/2014/main" id="{F8D77647-DF22-AF89-A217-33C235D278F6}"/>
              </a:ext>
            </a:extLst>
          </p:cNvPr>
          <p:cNvSpPr>
            <a:spLocks noGrp="1"/>
          </p:cNvSpPr>
          <p:nvPr>
            <p:ph type="body" sz="quarter" idx="25" hasCustomPrompt="1"/>
          </p:nvPr>
        </p:nvSpPr>
        <p:spPr>
          <a:xfrm>
            <a:off x="5994201" y="2830867"/>
            <a:ext cx="3824297" cy="7312183"/>
          </a:xfrm>
          <a:prstGeom prst="rect">
            <a:avLst/>
          </a:prstGeom>
          <a:solidFill>
            <a:schemeClr val="tx1"/>
          </a:solidFill>
        </p:spPr>
        <p:txBody>
          <a:bodyPr/>
          <a:lstStyle>
            <a:lvl1pPr>
              <a:defRPr>
                <a:solidFill>
                  <a:schemeClr val="tx1"/>
                </a:solidFill>
              </a:defRPr>
            </a:lvl1pPr>
          </a:lstStyle>
          <a:p>
            <a:pPr lvl="0"/>
            <a:r>
              <a:rPr lang="fr-FR"/>
              <a:t>.</a:t>
            </a:r>
          </a:p>
        </p:txBody>
      </p:sp>
      <p:sp>
        <p:nvSpPr>
          <p:cNvPr id="6" name="Espace réservé du texte 2">
            <a:extLst>
              <a:ext uri="{FF2B5EF4-FFF2-40B4-BE49-F238E27FC236}">
                <a16:creationId xmlns:a16="http://schemas.microsoft.com/office/drawing/2014/main" id="{3DBB9682-DD47-288C-A2DB-CECA9AE68AE8}"/>
              </a:ext>
            </a:extLst>
          </p:cNvPr>
          <p:cNvSpPr>
            <a:spLocks noGrp="1"/>
          </p:cNvSpPr>
          <p:nvPr>
            <p:ph type="body" sz="quarter" idx="23" hasCustomPrompt="1"/>
          </p:nvPr>
        </p:nvSpPr>
        <p:spPr>
          <a:xfrm>
            <a:off x="10393503" y="2830868"/>
            <a:ext cx="3824297" cy="7312183"/>
          </a:xfrm>
          <a:prstGeom prst="rect">
            <a:avLst/>
          </a:prstGeom>
          <a:solidFill>
            <a:schemeClr val="bg1"/>
          </a:solidFill>
        </p:spPr>
        <p:txBody>
          <a:bodyPr/>
          <a:lstStyle>
            <a:lvl1pPr>
              <a:defRPr>
                <a:solidFill>
                  <a:schemeClr val="bg1"/>
                </a:solidFill>
              </a:defRPr>
            </a:lvl1pPr>
          </a:lstStyle>
          <a:p>
            <a:pPr lvl="0"/>
            <a:r>
              <a:rPr lang="fr-FR"/>
              <a:t>.</a:t>
            </a:r>
          </a:p>
        </p:txBody>
      </p:sp>
      <p:sp>
        <p:nvSpPr>
          <p:cNvPr id="4" name="Espace réservé du texte 2">
            <a:extLst>
              <a:ext uri="{FF2B5EF4-FFF2-40B4-BE49-F238E27FC236}">
                <a16:creationId xmlns:a16="http://schemas.microsoft.com/office/drawing/2014/main" id="{0645998C-AE4B-EB6D-CF33-B36C6249D7C3}"/>
              </a:ext>
            </a:extLst>
          </p:cNvPr>
          <p:cNvSpPr>
            <a:spLocks noGrp="1"/>
          </p:cNvSpPr>
          <p:nvPr>
            <p:ph type="body" sz="quarter" idx="22" hasCustomPrompt="1"/>
          </p:nvPr>
        </p:nvSpPr>
        <p:spPr>
          <a:xfrm>
            <a:off x="14736871" y="2834602"/>
            <a:ext cx="3824297" cy="7312183"/>
          </a:xfrm>
          <a:prstGeom prst="rect">
            <a:avLst/>
          </a:prstGeom>
          <a:solidFill>
            <a:schemeClr val="accent1"/>
          </a:solidFill>
        </p:spPr>
        <p:txBody>
          <a:bodyPr/>
          <a:lstStyle>
            <a:lvl1pPr>
              <a:defRPr>
                <a:solidFill>
                  <a:schemeClr val="accent1"/>
                </a:solidFill>
              </a:defRPr>
            </a:lvl1pPr>
          </a:lstStyle>
          <a:p>
            <a:pPr lvl="0"/>
            <a:r>
              <a:rPr lang="fr-FR"/>
              <a:t>.</a:t>
            </a:r>
          </a:p>
        </p:txBody>
      </p:sp>
      <p:pic>
        <p:nvPicPr>
          <p:cNvPr id="24" name="Graphique 23">
            <a:extLst>
              <a:ext uri="{FF2B5EF4-FFF2-40B4-BE49-F238E27FC236}">
                <a16:creationId xmlns:a16="http://schemas.microsoft.com/office/drawing/2014/main" id="{04136845-BEEE-B1E3-554F-CB540D9B62F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55710" y="10760076"/>
            <a:ext cx="304824" cy="259329"/>
          </a:xfrm>
          <a:prstGeom prst="rect">
            <a:avLst/>
          </a:prstGeom>
        </p:spPr>
      </p:pic>
      <p:sp>
        <p:nvSpPr>
          <p:cNvPr id="28" name="ZoneTexte 27">
            <a:extLst>
              <a:ext uri="{FF2B5EF4-FFF2-40B4-BE49-F238E27FC236}">
                <a16:creationId xmlns:a16="http://schemas.microsoft.com/office/drawing/2014/main" id="{C46E1C7A-62C2-401E-ACDF-BDFA56045081}"/>
              </a:ext>
            </a:extLst>
          </p:cNvPr>
          <p:cNvSpPr txBox="1"/>
          <p:nvPr userDrawn="1"/>
        </p:nvSpPr>
        <p:spPr>
          <a:xfrm>
            <a:off x="9594701" y="5196114"/>
            <a:ext cx="914472" cy="369332"/>
          </a:xfrm>
          <a:prstGeom prst="rect">
            <a:avLst/>
          </a:prstGeom>
          <a:noFill/>
        </p:spPr>
        <p:txBody>
          <a:bodyPr wrap="square" rtlCol="0">
            <a:spAutoFit/>
          </a:bodyPr>
          <a:lstStyle/>
          <a:p>
            <a:endParaRPr lang="fr-FR"/>
          </a:p>
        </p:txBody>
      </p:sp>
      <p:sp>
        <p:nvSpPr>
          <p:cNvPr id="41" name="Espace réservé du texte 40">
            <a:extLst>
              <a:ext uri="{FF2B5EF4-FFF2-40B4-BE49-F238E27FC236}">
                <a16:creationId xmlns:a16="http://schemas.microsoft.com/office/drawing/2014/main" id="{114E67C8-9D0C-CBE6-BA16-42C71C2320B5}"/>
              </a:ext>
            </a:extLst>
          </p:cNvPr>
          <p:cNvSpPr>
            <a:spLocks noGrp="1"/>
          </p:cNvSpPr>
          <p:nvPr>
            <p:ph type="body" sz="quarter" idx="10" hasCustomPrompt="1"/>
          </p:nvPr>
        </p:nvSpPr>
        <p:spPr>
          <a:xfrm>
            <a:off x="1805541" y="3301052"/>
            <a:ext cx="3447635" cy="937213"/>
          </a:xfrm>
          <a:prstGeom prst="rect">
            <a:avLst/>
          </a:prstGeom>
        </p:spPr>
        <p:txBody>
          <a:bodyPr/>
          <a:lstStyle>
            <a:lvl1pPr algn="ctr">
              <a:defRPr sz="2400" b="1">
                <a:solidFill>
                  <a:schemeClr val="tx2"/>
                </a:solidFill>
                <a:latin typeface="TT Lakes" panose="02000503020000020004" pitchFamily="50" charset="0"/>
              </a:defRPr>
            </a:lvl1pPr>
          </a:lstStyle>
          <a:p>
            <a:pPr lvl="0"/>
            <a:r>
              <a:rPr lang="fr-FR"/>
              <a:t>SOUS-TITRE 1</a:t>
            </a:r>
          </a:p>
        </p:txBody>
      </p:sp>
      <p:sp>
        <p:nvSpPr>
          <p:cNvPr id="42" name="Espace réservé du texte 40">
            <a:extLst>
              <a:ext uri="{FF2B5EF4-FFF2-40B4-BE49-F238E27FC236}">
                <a16:creationId xmlns:a16="http://schemas.microsoft.com/office/drawing/2014/main" id="{E1A192D3-D84D-51DA-6578-20B278125219}"/>
              </a:ext>
            </a:extLst>
          </p:cNvPr>
          <p:cNvSpPr>
            <a:spLocks noGrp="1"/>
          </p:cNvSpPr>
          <p:nvPr>
            <p:ph type="body" sz="quarter" idx="11"/>
          </p:nvPr>
        </p:nvSpPr>
        <p:spPr>
          <a:xfrm>
            <a:off x="1805541" y="4443212"/>
            <a:ext cx="3447635" cy="4087496"/>
          </a:xfrm>
          <a:prstGeom prst="rect">
            <a:avLst/>
          </a:prstGeom>
        </p:spPr>
        <p:txBody>
          <a:bodyPr/>
          <a:lstStyle>
            <a:lvl1pPr algn="ctr">
              <a:defRPr sz="2400">
                <a:solidFill>
                  <a:schemeClr val="tx2"/>
                </a:solidFill>
                <a:latin typeface="TT Lakes" panose="02000503020000020004" pitchFamily="50" charset="0"/>
              </a:defRPr>
            </a:lvl1pPr>
          </a:lstStyle>
          <a:p>
            <a:pPr lvl="0"/>
            <a:endParaRPr lang="fr-FR"/>
          </a:p>
        </p:txBody>
      </p:sp>
      <p:sp>
        <p:nvSpPr>
          <p:cNvPr id="44" name="Espace réservé du texte 40">
            <a:extLst>
              <a:ext uri="{FF2B5EF4-FFF2-40B4-BE49-F238E27FC236}">
                <a16:creationId xmlns:a16="http://schemas.microsoft.com/office/drawing/2014/main" id="{094814B6-B62A-2730-5CB0-88801C740EFF}"/>
              </a:ext>
            </a:extLst>
          </p:cNvPr>
          <p:cNvSpPr>
            <a:spLocks noGrp="1"/>
          </p:cNvSpPr>
          <p:nvPr>
            <p:ph type="body" sz="quarter" idx="12" hasCustomPrompt="1"/>
          </p:nvPr>
        </p:nvSpPr>
        <p:spPr>
          <a:xfrm>
            <a:off x="1610770" y="8939053"/>
            <a:ext cx="3837176" cy="615553"/>
          </a:xfrm>
          <a:prstGeom prst="rect">
            <a:avLst/>
          </a:prstGeom>
        </p:spPr>
        <p:txBody>
          <a:bodyPr/>
          <a:lstStyle>
            <a:lvl1pPr algn="ctr">
              <a:defRPr sz="4000" b="1">
                <a:solidFill>
                  <a:schemeClr val="tx2"/>
                </a:solidFill>
                <a:latin typeface="TT Lakes" panose="02000503020000020004" pitchFamily="50" charset="0"/>
              </a:defRPr>
            </a:lvl1pPr>
          </a:lstStyle>
          <a:p>
            <a:pPr lvl="0"/>
            <a:r>
              <a:rPr lang="fr-FR"/>
              <a:t>+ XX k</a:t>
            </a:r>
          </a:p>
        </p:txBody>
      </p:sp>
      <p:sp>
        <p:nvSpPr>
          <p:cNvPr id="50" name="Espace réservé du texte 40">
            <a:extLst>
              <a:ext uri="{FF2B5EF4-FFF2-40B4-BE49-F238E27FC236}">
                <a16:creationId xmlns:a16="http://schemas.microsoft.com/office/drawing/2014/main" id="{BC6B7282-14B4-164C-83AF-7771B631830D}"/>
              </a:ext>
            </a:extLst>
          </p:cNvPr>
          <p:cNvSpPr>
            <a:spLocks noGrp="1"/>
          </p:cNvSpPr>
          <p:nvPr>
            <p:ph type="body" sz="quarter" idx="13" hasCustomPrompt="1"/>
          </p:nvPr>
        </p:nvSpPr>
        <p:spPr>
          <a:xfrm>
            <a:off x="6182532" y="3301052"/>
            <a:ext cx="3447635" cy="937213"/>
          </a:xfrm>
          <a:prstGeom prst="rect">
            <a:avLst/>
          </a:prstGeom>
        </p:spPr>
        <p:txBody>
          <a:bodyPr/>
          <a:lstStyle>
            <a:lvl1pPr algn="ctr">
              <a:defRPr sz="2400" b="1">
                <a:solidFill>
                  <a:schemeClr val="bg1"/>
                </a:solidFill>
                <a:latin typeface="TT Lakes" panose="02000503020000020004" pitchFamily="50" charset="0"/>
              </a:defRPr>
            </a:lvl1pPr>
          </a:lstStyle>
          <a:p>
            <a:pPr lvl="0"/>
            <a:r>
              <a:rPr lang="fr-FR"/>
              <a:t>SOUS-TITRE 2</a:t>
            </a:r>
          </a:p>
        </p:txBody>
      </p:sp>
      <p:sp>
        <p:nvSpPr>
          <p:cNvPr id="51" name="Espace réservé du texte 40">
            <a:extLst>
              <a:ext uri="{FF2B5EF4-FFF2-40B4-BE49-F238E27FC236}">
                <a16:creationId xmlns:a16="http://schemas.microsoft.com/office/drawing/2014/main" id="{45D11D59-73D5-CCFC-4E44-CFFDA096D639}"/>
              </a:ext>
            </a:extLst>
          </p:cNvPr>
          <p:cNvSpPr>
            <a:spLocks noGrp="1"/>
          </p:cNvSpPr>
          <p:nvPr>
            <p:ph type="body" sz="quarter" idx="14"/>
          </p:nvPr>
        </p:nvSpPr>
        <p:spPr>
          <a:xfrm>
            <a:off x="6182532" y="4443212"/>
            <a:ext cx="3447635" cy="4087496"/>
          </a:xfrm>
          <a:prstGeom prst="rect">
            <a:avLst/>
          </a:prstGeom>
        </p:spPr>
        <p:txBody>
          <a:bodyPr/>
          <a:lstStyle>
            <a:lvl1pPr algn="ctr">
              <a:defRPr sz="2400">
                <a:solidFill>
                  <a:schemeClr val="bg1"/>
                </a:solidFill>
                <a:latin typeface="TT Lakes" panose="02000503020000020004" pitchFamily="50" charset="0"/>
              </a:defRPr>
            </a:lvl1pPr>
          </a:lstStyle>
          <a:p>
            <a:pPr lvl="0"/>
            <a:endParaRPr lang="fr-FR"/>
          </a:p>
        </p:txBody>
      </p:sp>
      <p:sp>
        <p:nvSpPr>
          <p:cNvPr id="52" name="Espace réservé du texte 40">
            <a:extLst>
              <a:ext uri="{FF2B5EF4-FFF2-40B4-BE49-F238E27FC236}">
                <a16:creationId xmlns:a16="http://schemas.microsoft.com/office/drawing/2014/main" id="{87E2E4C0-CB54-CB62-B453-680D684C2BA5}"/>
              </a:ext>
            </a:extLst>
          </p:cNvPr>
          <p:cNvSpPr>
            <a:spLocks noGrp="1"/>
          </p:cNvSpPr>
          <p:nvPr>
            <p:ph type="body" sz="quarter" idx="15" hasCustomPrompt="1"/>
          </p:nvPr>
        </p:nvSpPr>
        <p:spPr>
          <a:xfrm>
            <a:off x="5987761" y="8939053"/>
            <a:ext cx="3837176" cy="615553"/>
          </a:xfrm>
          <a:prstGeom prst="rect">
            <a:avLst/>
          </a:prstGeom>
        </p:spPr>
        <p:txBody>
          <a:bodyPr/>
          <a:lstStyle>
            <a:lvl1pPr algn="ctr">
              <a:defRPr sz="4000" b="1">
                <a:solidFill>
                  <a:schemeClr val="bg1"/>
                </a:solidFill>
                <a:latin typeface="TT Lakes" panose="02000503020000020004" pitchFamily="50" charset="0"/>
              </a:defRPr>
            </a:lvl1pPr>
          </a:lstStyle>
          <a:p>
            <a:pPr lvl="0"/>
            <a:r>
              <a:rPr lang="fr-FR"/>
              <a:t>+ XX %</a:t>
            </a:r>
          </a:p>
        </p:txBody>
      </p:sp>
      <p:sp>
        <p:nvSpPr>
          <p:cNvPr id="58" name="Espace réservé du texte 40">
            <a:extLst>
              <a:ext uri="{FF2B5EF4-FFF2-40B4-BE49-F238E27FC236}">
                <a16:creationId xmlns:a16="http://schemas.microsoft.com/office/drawing/2014/main" id="{3BC912FD-ACDA-C742-6E86-4CEEC7F08EE5}"/>
              </a:ext>
            </a:extLst>
          </p:cNvPr>
          <p:cNvSpPr>
            <a:spLocks noGrp="1"/>
          </p:cNvSpPr>
          <p:nvPr>
            <p:ph type="body" sz="quarter" idx="16" hasCustomPrompt="1"/>
          </p:nvPr>
        </p:nvSpPr>
        <p:spPr>
          <a:xfrm>
            <a:off x="10581834" y="3308514"/>
            <a:ext cx="3447635" cy="937213"/>
          </a:xfrm>
          <a:prstGeom prst="rect">
            <a:avLst/>
          </a:prstGeom>
        </p:spPr>
        <p:txBody>
          <a:bodyPr/>
          <a:lstStyle>
            <a:lvl1pPr algn="ctr">
              <a:defRPr sz="2400" b="1">
                <a:solidFill>
                  <a:schemeClr val="tx2"/>
                </a:solidFill>
                <a:latin typeface="TT Lakes" panose="02000503020000020004" pitchFamily="50" charset="0"/>
              </a:defRPr>
            </a:lvl1pPr>
          </a:lstStyle>
          <a:p>
            <a:pPr lvl="0"/>
            <a:r>
              <a:rPr lang="fr-FR"/>
              <a:t>SOUS-TITRE 3</a:t>
            </a:r>
          </a:p>
        </p:txBody>
      </p:sp>
      <p:sp>
        <p:nvSpPr>
          <p:cNvPr id="59" name="Espace réservé du texte 40">
            <a:extLst>
              <a:ext uri="{FF2B5EF4-FFF2-40B4-BE49-F238E27FC236}">
                <a16:creationId xmlns:a16="http://schemas.microsoft.com/office/drawing/2014/main" id="{E1AA4602-70D5-2511-AB3F-4938F87F8640}"/>
              </a:ext>
            </a:extLst>
          </p:cNvPr>
          <p:cNvSpPr>
            <a:spLocks noGrp="1"/>
          </p:cNvSpPr>
          <p:nvPr>
            <p:ph type="body" sz="quarter" idx="17"/>
          </p:nvPr>
        </p:nvSpPr>
        <p:spPr>
          <a:xfrm>
            <a:off x="10581834" y="4450674"/>
            <a:ext cx="3447635" cy="4094958"/>
          </a:xfrm>
          <a:prstGeom prst="rect">
            <a:avLst/>
          </a:prstGeom>
        </p:spPr>
        <p:txBody>
          <a:bodyPr/>
          <a:lstStyle>
            <a:lvl1pPr algn="ctr">
              <a:defRPr sz="2400">
                <a:solidFill>
                  <a:schemeClr val="tx2"/>
                </a:solidFill>
                <a:latin typeface="TT Lakes" panose="02000503020000020004" pitchFamily="50" charset="0"/>
              </a:defRPr>
            </a:lvl1pPr>
          </a:lstStyle>
          <a:p>
            <a:pPr lvl="0"/>
            <a:endParaRPr lang="fr-FR"/>
          </a:p>
        </p:txBody>
      </p:sp>
      <p:sp>
        <p:nvSpPr>
          <p:cNvPr id="60" name="Espace réservé du texte 40">
            <a:extLst>
              <a:ext uri="{FF2B5EF4-FFF2-40B4-BE49-F238E27FC236}">
                <a16:creationId xmlns:a16="http://schemas.microsoft.com/office/drawing/2014/main" id="{A4B56754-D507-02F9-DB40-B658742FE6D4}"/>
              </a:ext>
            </a:extLst>
          </p:cNvPr>
          <p:cNvSpPr>
            <a:spLocks noGrp="1"/>
          </p:cNvSpPr>
          <p:nvPr>
            <p:ph type="body" sz="quarter" idx="18" hasCustomPrompt="1"/>
          </p:nvPr>
        </p:nvSpPr>
        <p:spPr>
          <a:xfrm>
            <a:off x="10387063" y="8946515"/>
            <a:ext cx="3837176" cy="615553"/>
          </a:xfrm>
          <a:prstGeom prst="rect">
            <a:avLst/>
          </a:prstGeom>
        </p:spPr>
        <p:txBody>
          <a:bodyPr/>
          <a:lstStyle>
            <a:lvl1pPr algn="ctr">
              <a:defRPr sz="4000" b="1">
                <a:solidFill>
                  <a:schemeClr val="tx2"/>
                </a:solidFill>
                <a:latin typeface="TT Lakes" panose="02000503020000020004" pitchFamily="50" charset="0"/>
              </a:defRPr>
            </a:lvl1pPr>
          </a:lstStyle>
          <a:p>
            <a:pPr lvl="0"/>
            <a:r>
              <a:rPr lang="fr-FR"/>
              <a:t>+ XX k</a:t>
            </a:r>
          </a:p>
        </p:txBody>
      </p:sp>
      <p:sp>
        <p:nvSpPr>
          <p:cNvPr id="71" name="Espace réservé du texte 40">
            <a:extLst>
              <a:ext uri="{FF2B5EF4-FFF2-40B4-BE49-F238E27FC236}">
                <a16:creationId xmlns:a16="http://schemas.microsoft.com/office/drawing/2014/main" id="{475CD312-9FA7-426C-D2E3-C4F9F1767BCA}"/>
              </a:ext>
            </a:extLst>
          </p:cNvPr>
          <p:cNvSpPr>
            <a:spLocks noGrp="1"/>
          </p:cNvSpPr>
          <p:nvPr>
            <p:ph type="body" sz="quarter" idx="19" hasCustomPrompt="1"/>
          </p:nvPr>
        </p:nvSpPr>
        <p:spPr>
          <a:xfrm>
            <a:off x="14925202" y="3308514"/>
            <a:ext cx="3447635" cy="937213"/>
          </a:xfrm>
          <a:prstGeom prst="rect">
            <a:avLst/>
          </a:prstGeom>
        </p:spPr>
        <p:txBody>
          <a:bodyPr/>
          <a:lstStyle>
            <a:lvl1pPr algn="ctr">
              <a:defRPr sz="2400" b="1">
                <a:solidFill>
                  <a:schemeClr val="bg1"/>
                </a:solidFill>
                <a:latin typeface="TT Lakes" panose="02000503020000020004" pitchFamily="50" charset="0"/>
              </a:defRPr>
            </a:lvl1pPr>
          </a:lstStyle>
          <a:p>
            <a:pPr lvl="0"/>
            <a:r>
              <a:rPr lang="fr-FR"/>
              <a:t>SOUS-TITRE 4</a:t>
            </a:r>
          </a:p>
        </p:txBody>
      </p:sp>
      <p:sp>
        <p:nvSpPr>
          <p:cNvPr id="72" name="Espace réservé du texte 40">
            <a:extLst>
              <a:ext uri="{FF2B5EF4-FFF2-40B4-BE49-F238E27FC236}">
                <a16:creationId xmlns:a16="http://schemas.microsoft.com/office/drawing/2014/main" id="{9DDF4073-B040-E885-354F-7C00C5A215ED}"/>
              </a:ext>
            </a:extLst>
          </p:cNvPr>
          <p:cNvSpPr>
            <a:spLocks noGrp="1"/>
          </p:cNvSpPr>
          <p:nvPr>
            <p:ph type="body" sz="quarter" idx="20"/>
          </p:nvPr>
        </p:nvSpPr>
        <p:spPr>
          <a:xfrm>
            <a:off x="14925202" y="4450674"/>
            <a:ext cx="3447635" cy="4080034"/>
          </a:xfrm>
          <a:prstGeom prst="rect">
            <a:avLst/>
          </a:prstGeom>
        </p:spPr>
        <p:txBody>
          <a:bodyPr/>
          <a:lstStyle>
            <a:lvl1pPr algn="ctr">
              <a:defRPr sz="2400">
                <a:solidFill>
                  <a:schemeClr val="bg1"/>
                </a:solidFill>
                <a:latin typeface="TT Lakes" panose="02000503020000020004" pitchFamily="50" charset="0"/>
              </a:defRPr>
            </a:lvl1pPr>
          </a:lstStyle>
          <a:p>
            <a:pPr lvl="0"/>
            <a:endParaRPr lang="fr-FR"/>
          </a:p>
        </p:txBody>
      </p:sp>
      <p:sp>
        <p:nvSpPr>
          <p:cNvPr id="73" name="Espace réservé du texte 40">
            <a:extLst>
              <a:ext uri="{FF2B5EF4-FFF2-40B4-BE49-F238E27FC236}">
                <a16:creationId xmlns:a16="http://schemas.microsoft.com/office/drawing/2014/main" id="{044F8466-911F-3A1F-27E1-CA04C12DFA4C}"/>
              </a:ext>
            </a:extLst>
          </p:cNvPr>
          <p:cNvSpPr>
            <a:spLocks noGrp="1"/>
          </p:cNvSpPr>
          <p:nvPr>
            <p:ph type="body" sz="quarter" idx="21" hasCustomPrompt="1"/>
          </p:nvPr>
        </p:nvSpPr>
        <p:spPr>
          <a:xfrm>
            <a:off x="14730431" y="8946515"/>
            <a:ext cx="3837176" cy="615553"/>
          </a:xfrm>
          <a:prstGeom prst="rect">
            <a:avLst/>
          </a:prstGeom>
        </p:spPr>
        <p:txBody>
          <a:bodyPr/>
          <a:lstStyle>
            <a:lvl1pPr algn="ctr">
              <a:defRPr sz="4000" b="1">
                <a:solidFill>
                  <a:schemeClr val="bg1"/>
                </a:solidFill>
                <a:latin typeface="TT Lakes" panose="02000503020000020004" pitchFamily="50" charset="0"/>
              </a:defRPr>
            </a:lvl1pPr>
          </a:lstStyle>
          <a:p>
            <a:pPr lvl="0"/>
            <a:r>
              <a:rPr lang="fr-FR"/>
              <a:t>+ XXX %</a:t>
            </a:r>
          </a:p>
        </p:txBody>
      </p:sp>
      <p:sp>
        <p:nvSpPr>
          <p:cNvPr id="2" name="Espace réservé du texte 16">
            <a:extLst>
              <a:ext uri="{FF2B5EF4-FFF2-40B4-BE49-F238E27FC236}">
                <a16:creationId xmlns:a16="http://schemas.microsoft.com/office/drawing/2014/main" id="{10973BC6-16C5-0768-683A-3416E26A16B8}"/>
              </a:ext>
            </a:extLst>
          </p:cNvPr>
          <p:cNvSpPr>
            <a:spLocks noGrp="1"/>
          </p:cNvSpPr>
          <p:nvPr>
            <p:ph type="body" sz="quarter" idx="26" hasCustomPrompt="1"/>
          </p:nvPr>
        </p:nvSpPr>
        <p:spPr>
          <a:xfrm>
            <a:off x="1634801" y="1163615"/>
            <a:ext cx="16926348" cy="1555871"/>
          </a:xfrm>
          <a:prstGeom prst="rect">
            <a:avLst/>
          </a:prstGeom>
        </p:spPr>
        <p:txBody>
          <a:bodyPr lIns="0" rIns="0"/>
          <a:lstStyle>
            <a:lvl1pPr>
              <a:defRPr sz="3950" b="1">
                <a:solidFill>
                  <a:schemeClr val="tx2"/>
                </a:solidFill>
                <a:latin typeface="TT Lakes" panose="02000503020000020004" pitchFamily="50" charset="0"/>
              </a:defRPr>
            </a:lvl1pPr>
          </a:lstStyle>
          <a:p>
            <a:pPr lvl="0"/>
            <a:r>
              <a:rPr lang="fr-FR"/>
              <a:t>DES OBJECTIFS ORIENTÉS </a:t>
            </a:r>
            <a:r>
              <a:rPr lang="fr-FR" spc="-10"/>
              <a:t>BUSINESS</a:t>
            </a:r>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éléments">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2E99ABE7-BC42-DFB0-4223-6E86F8286C41}"/>
              </a:ext>
            </a:extLst>
          </p:cNvPr>
          <p:cNvGrpSpPr/>
          <p:nvPr userDrawn="1"/>
        </p:nvGrpSpPr>
        <p:grpSpPr>
          <a:xfrm>
            <a:off x="1654574" y="2672693"/>
            <a:ext cx="1324651" cy="759139"/>
            <a:chOff x="3855264" y="2963260"/>
            <a:chExt cx="1324546" cy="759139"/>
          </a:xfrm>
        </p:grpSpPr>
        <p:sp>
          <p:nvSpPr>
            <p:cNvPr id="11" name="object 9">
              <a:extLst>
                <a:ext uri="{FF2B5EF4-FFF2-40B4-BE49-F238E27FC236}">
                  <a16:creationId xmlns:a16="http://schemas.microsoft.com/office/drawing/2014/main" id="{C8BC5EC1-7088-8E07-A938-ECE5FBBBA345}"/>
                </a:ext>
              </a:extLst>
            </p:cNvPr>
            <p:cNvSpPr/>
            <p:nvPr userDrawn="1"/>
          </p:nvSpPr>
          <p:spPr>
            <a:xfrm>
              <a:off x="3855264" y="2963260"/>
              <a:ext cx="628650" cy="754380"/>
            </a:xfrm>
            <a:custGeom>
              <a:avLst/>
              <a:gdLst/>
              <a:ahLst/>
              <a:cxnLst/>
              <a:rect l="l" t="t" r="r" b="b"/>
              <a:pathLst>
                <a:path w="628650" h="754379">
                  <a:moveTo>
                    <a:pt x="628253" y="183240"/>
                  </a:moveTo>
                  <a:lnTo>
                    <a:pt x="623041" y="127856"/>
                  </a:lnTo>
                  <a:lnTo>
                    <a:pt x="607505" y="82215"/>
                  </a:lnTo>
                  <a:lnTo>
                    <a:pt x="581788" y="46464"/>
                  </a:lnTo>
                  <a:lnTo>
                    <a:pt x="546037" y="20747"/>
                  </a:lnTo>
                  <a:lnTo>
                    <a:pt x="500396" y="5211"/>
                  </a:lnTo>
                  <a:lnTo>
                    <a:pt x="445012" y="0"/>
                  </a:lnTo>
                  <a:lnTo>
                    <a:pt x="183240" y="0"/>
                  </a:lnTo>
                  <a:lnTo>
                    <a:pt x="127856" y="5211"/>
                  </a:lnTo>
                  <a:lnTo>
                    <a:pt x="82215" y="20747"/>
                  </a:lnTo>
                  <a:lnTo>
                    <a:pt x="46464" y="46464"/>
                  </a:lnTo>
                  <a:lnTo>
                    <a:pt x="20747" y="82215"/>
                  </a:lnTo>
                  <a:lnTo>
                    <a:pt x="5211" y="127856"/>
                  </a:lnTo>
                  <a:lnTo>
                    <a:pt x="0" y="183240"/>
                  </a:lnTo>
                  <a:lnTo>
                    <a:pt x="0" y="570663"/>
                  </a:lnTo>
                  <a:lnTo>
                    <a:pt x="5211" y="626047"/>
                  </a:lnTo>
                  <a:lnTo>
                    <a:pt x="20747" y="671687"/>
                  </a:lnTo>
                  <a:lnTo>
                    <a:pt x="46464" y="707439"/>
                  </a:lnTo>
                  <a:lnTo>
                    <a:pt x="82215" y="733155"/>
                  </a:lnTo>
                  <a:lnTo>
                    <a:pt x="127856" y="748692"/>
                  </a:lnTo>
                  <a:lnTo>
                    <a:pt x="183240" y="753903"/>
                  </a:lnTo>
                  <a:lnTo>
                    <a:pt x="445012" y="753903"/>
                  </a:lnTo>
                  <a:lnTo>
                    <a:pt x="500396" y="748692"/>
                  </a:lnTo>
                  <a:lnTo>
                    <a:pt x="546037" y="733155"/>
                  </a:lnTo>
                  <a:lnTo>
                    <a:pt x="581788" y="707439"/>
                  </a:lnTo>
                  <a:lnTo>
                    <a:pt x="607505" y="671687"/>
                  </a:lnTo>
                  <a:lnTo>
                    <a:pt x="623041" y="626047"/>
                  </a:lnTo>
                  <a:lnTo>
                    <a:pt x="628253" y="570663"/>
                  </a:lnTo>
                  <a:lnTo>
                    <a:pt x="628253" y="183240"/>
                  </a:lnTo>
                  <a:close/>
                </a:path>
                <a:path w="628650" h="754379">
                  <a:moveTo>
                    <a:pt x="460718" y="549721"/>
                  </a:moveTo>
                  <a:lnTo>
                    <a:pt x="456874" y="574180"/>
                  </a:lnTo>
                  <a:lnTo>
                    <a:pt x="445667" y="592259"/>
                  </a:lnTo>
                  <a:lnTo>
                    <a:pt x="427588" y="603466"/>
                  </a:lnTo>
                  <a:lnTo>
                    <a:pt x="403129" y="607311"/>
                  </a:lnTo>
                  <a:lnTo>
                    <a:pt x="225124" y="607311"/>
                  </a:lnTo>
                  <a:lnTo>
                    <a:pt x="200664" y="603466"/>
                  </a:lnTo>
                  <a:lnTo>
                    <a:pt x="182586" y="592259"/>
                  </a:lnTo>
                  <a:lnTo>
                    <a:pt x="171378" y="574180"/>
                  </a:lnTo>
                  <a:lnTo>
                    <a:pt x="167534" y="549721"/>
                  </a:lnTo>
                  <a:lnTo>
                    <a:pt x="167534" y="204182"/>
                  </a:lnTo>
                  <a:lnTo>
                    <a:pt x="171378" y="179722"/>
                  </a:lnTo>
                  <a:lnTo>
                    <a:pt x="182586" y="161644"/>
                  </a:lnTo>
                  <a:lnTo>
                    <a:pt x="200664" y="150437"/>
                  </a:lnTo>
                  <a:lnTo>
                    <a:pt x="225124" y="146592"/>
                  </a:lnTo>
                  <a:lnTo>
                    <a:pt x="403129" y="146592"/>
                  </a:lnTo>
                  <a:lnTo>
                    <a:pt x="427588" y="150437"/>
                  </a:lnTo>
                  <a:lnTo>
                    <a:pt x="445667" y="161644"/>
                  </a:lnTo>
                  <a:lnTo>
                    <a:pt x="456874" y="179722"/>
                  </a:lnTo>
                  <a:lnTo>
                    <a:pt x="460718" y="204182"/>
                  </a:lnTo>
                  <a:lnTo>
                    <a:pt x="460718" y="549721"/>
                  </a:lnTo>
                  <a:close/>
                </a:path>
              </a:pathLst>
            </a:custGeom>
            <a:ln w="31412">
              <a:solidFill>
                <a:srgbClr val="144EA2"/>
              </a:solidFill>
            </a:ln>
          </p:spPr>
          <p:txBody>
            <a:bodyPr wrap="square" lIns="0" tIns="0" rIns="0" bIns="0" rtlCol="0"/>
            <a:lstStyle/>
            <a:p>
              <a:endParaRPr b="1"/>
            </a:p>
          </p:txBody>
        </p:sp>
        <p:sp>
          <p:nvSpPr>
            <p:cNvPr id="12" name="object 10">
              <a:extLst>
                <a:ext uri="{FF2B5EF4-FFF2-40B4-BE49-F238E27FC236}">
                  <a16:creationId xmlns:a16="http://schemas.microsoft.com/office/drawing/2014/main" id="{686D973C-1031-F7B2-5059-7E390D619D6F}"/>
                </a:ext>
              </a:extLst>
            </p:cNvPr>
            <p:cNvSpPr/>
            <p:nvPr userDrawn="1"/>
          </p:nvSpPr>
          <p:spPr>
            <a:xfrm>
              <a:off x="4567274" y="2973731"/>
              <a:ext cx="325120" cy="733425"/>
            </a:xfrm>
            <a:custGeom>
              <a:avLst/>
              <a:gdLst/>
              <a:ahLst/>
              <a:cxnLst/>
              <a:rect l="l" t="t" r="r" b="b"/>
              <a:pathLst>
                <a:path w="325120" h="733425">
                  <a:moveTo>
                    <a:pt x="157063" y="706784"/>
                  </a:moveTo>
                  <a:lnTo>
                    <a:pt x="158944" y="717501"/>
                  </a:lnTo>
                  <a:lnTo>
                    <a:pt x="164262" y="725763"/>
                  </a:lnTo>
                  <a:lnTo>
                    <a:pt x="172524" y="731080"/>
                  </a:lnTo>
                  <a:lnTo>
                    <a:pt x="183240" y="732961"/>
                  </a:lnTo>
                  <a:lnTo>
                    <a:pt x="298420" y="732961"/>
                  </a:lnTo>
                  <a:lnTo>
                    <a:pt x="309136" y="731080"/>
                  </a:lnTo>
                  <a:lnTo>
                    <a:pt x="317398" y="725763"/>
                  </a:lnTo>
                  <a:lnTo>
                    <a:pt x="322715" y="717501"/>
                  </a:lnTo>
                  <a:lnTo>
                    <a:pt x="324597" y="706784"/>
                  </a:lnTo>
                  <a:lnTo>
                    <a:pt x="324597" y="26177"/>
                  </a:lnTo>
                  <a:lnTo>
                    <a:pt x="322715" y="15460"/>
                  </a:lnTo>
                  <a:lnTo>
                    <a:pt x="317398" y="7198"/>
                  </a:lnTo>
                  <a:lnTo>
                    <a:pt x="309136" y="1881"/>
                  </a:lnTo>
                  <a:lnTo>
                    <a:pt x="298420" y="0"/>
                  </a:lnTo>
                  <a:lnTo>
                    <a:pt x="26177" y="0"/>
                  </a:lnTo>
                  <a:lnTo>
                    <a:pt x="15460" y="1881"/>
                  </a:lnTo>
                  <a:lnTo>
                    <a:pt x="7198" y="7198"/>
                  </a:lnTo>
                  <a:lnTo>
                    <a:pt x="1881" y="15460"/>
                  </a:lnTo>
                  <a:lnTo>
                    <a:pt x="0" y="26177"/>
                  </a:lnTo>
                  <a:lnTo>
                    <a:pt x="0" y="120415"/>
                  </a:lnTo>
                  <a:lnTo>
                    <a:pt x="157063" y="146592"/>
                  </a:lnTo>
                  <a:lnTo>
                    <a:pt x="157063" y="706784"/>
                  </a:lnTo>
                  <a:close/>
                </a:path>
              </a:pathLst>
            </a:custGeom>
            <a:ln w="31412">
              <a:solidFill>
                <a:srgbClr val="144EA2"/>
              </a:solidFill>
            </a:ln>
          </p:spPr>
          <p:txBody>
            <a:bodyPr wrap="square" lIns="0" tIns="0" rIns="0" bIns="0" rtlCol="0"/>
            <a:lstStyle/>
            <a:p>
              <a:endParaRPr b="1"/>
            </a:p>
          </p:txBody>
        </p:sp>
        <p:pic>
          <p:nvPicPr>
            <p:cNvPr id="13" name="object 11">
              <a:extLst>
                <a:ext uri="{FF2B5EF4-FFF2-40B4-BE49-F238E27FC236}">
                  <a16:creationId xmlns:a16="http://schemas.microsoft.com/office/drawing/2014/main" id="{E6590B89-92A1-22EF-D3C2-5CA945C64587}"/>
                </a:ext>
              </a:extLst>
            </p:cNvPr>
            <p:cNvPicPr/>
            <p:nvPr userDrawn="1"/>
          </p:nvPicPr>
          <p:blipFill>
            <a:blip r:embed="rId2" cstate="print"/>
            <a:stretch>
              <a:fillRect/>
            </a:stretch>
          </p:blipFill>
          <p:spPr>
            <a:xfrm>
              <a:off x="5001805" y="3549630"/>
              <a:ext cx="178005" cy="172769"/>
            </a:xfrm>
            <a:prstGeom prst="rect">
              <a:avLst/>
            </a:prstGeom>
          </p:spPr>
        </p:pic>
      </p:grpSp>
      <p:grpSp>
        <p:nvGrpSpPr>
          <p:cNvPr id="3" name="Groupe 2">
            <a:extLst>
              <a:ext uri="{FF2B5EF4-FFF2-40B4-BE49-F238E27FC236}">
                <a16:creationId xmlns:a16="http://schemas.microsoft.com/office/drawing/2014/main" id="{7D19192D-DEB5-4BBF-73A2-F5DC21FD33BA}"/>
              </a:ext>
            </a:extLst>
          </p:cNvPr>
          <p:cNvGrpSpPr/>
          <p:nvPr userDrawn="1"/>
        </p:nvGrpSpPr>
        <p:grpSpPr>
          <a:xfrm>
            <a:off x="1654574" y="5082796"/>
            <a:ext cx="1591690" cy="759138"/>
            <a:chOff x="3588251" y="5455331"/>
            <a:chExt cx="1591564" cy="759138"/>
          </a:xfrm>
        </p:grpSpPr>
        <p:sp>
          <p:nvSpPr>
            <p:cNvPr id="14" name="object 12">
              <a:extLst>
                <a:ext uri="{FF2B5EF4-FFF2-40B4-BE49-F238E27FC236}">
                  <a16:creationId xmlns:a16="http://schemas.microsoft.com/office/drawing/2014/main" id="{5A2B396A-66FF-4980-A558-FA3368149D8B}"/>
                </a:ext>
              </a:extLst>
            </p:cNvPr>
            <p:cNvSpPr/>
            <p:nvPr userDrawn="1"/>
          </p:nvSpPr>
          <p:spPr>
            <a:xfrm>
              <a:off x="3588251" y="5455331"/>
              <a:ext cx="628650" cy="754380"/>
            </a:xfrm>
            <a:custGeom>
              <a:avLst/>
              <a:gdLst/>
              <a:ahLst/>
              <a:cxnLst/>
              <a:rect l="l" t="t" r="r" b="b"/>
              <a:pathLst>
                <a:path w="628650" h="754379">
                  <a:moveTo>
                    <a:pt x="628253" y="183240"/>
                  </a:moveTo>
                  <a:lnTo>
                    <a:pt x="623041" y="127856"/>
                  </a:lnTo>
                  <a:lnTo>
                    <a:pt x="607505" y="82215"/>
                  </a:lnTo>
                  <a:lnTo>
                    <a:pt x="581788" y="46464"/>
                  </a:lnTo>
                  <a:lnTo>
                    <a:pt x="546037" y="20747"/>
                  </a:lnTo>
                  <a:lnTo>
                    <a:pt x="500396" y="5211"/>
                  </a:lnTo>
                  <a:lnTo>
                    <a:pt x="445012" y="0"/>
                  </a:lnTo>
                  <a:lnTo>
                    <a:pt x="183240" y="0"/>
                  </a:lnTo>
                  <a:lnTo>
                    <a:pt x="127856" y="5211"/>
                  </a:lnTo>
                  <a:lnTo>
                    <a:pt x="82215" y="20747"/>
                  </a:lnTo>
                  <a:lnTo>
                    <a:pt x="46464" y="46464"/>
                  </a:lnTo>
                  <a:lnTo>
                    <a:pt x="20747" y="82215"/>
                  </a:lnTo>
                  <a:lnTo>
                    <a:pt x="5211" y="127856"/>
                  </a:lnTo>
                  <a:lnTo>
                    <a:pt x="0" y="183240"/>
                  </a:lnTo>
                  <a:lnTo>
                    <a:pt x="0" y="570663"/>
                  </a:lnTo>
                  <a:lnTo>
                    <a:pt x="5211" y="626047"/>
                  </a:lnTo>
                  <a:lnTo>
                    <a:pt x="20747" y="671687"/>
                  </a:lnTo>
                  <a:lnTo>
                    <a:pt x="46464" y="707439"/>
                  </a:lnTo>
                  <a:lnTo>
                    <a:pt x="82215" y="733155"/>
                  </a:lnTo>
                  <a:lnTo>
                    <a:pt x="127856" y="748692"/>
                  </a:lnTo>
                  <a:lnTo>
                    <a:pt x="183240" y="753903"/>
                  </a:lnTo>
                  <a:lnTo>
                    <a:pt x="445012" y="753903"/>
                  </a:lnTo>
                  <a:lnTo>
                    <a:pt x="500396" y="748692"/>
                  </a:lnTo>
                  <a:lnTo>
                    <a:pt x="546037" y="733155"/>
                  </a:lnTo>
                  <a:lnTo>
                    <a:pt x="581788" y="707439"/>
                  </a:lnTo>
                  <a:lnTo>
                    <a:pt x="607505" y="671687"/>
                  </a:lnTo>
                  <a:lnTo>
                    <a:pt x="623041" y="626047"/>
                  </a:lnTo>
                  <a:lnTo>
                    <a:pt x="628253" y="570663"/>
                  </a:lnTo>
                  <a:lnTo>
                    <a:pt x="628253" y="183240"/>
                  </a:lnTo>
                  <a:close/>
                </a:path>
                <a:path w="628650" h="754379">
                  <a:moveTo>
                    <a:pt x="460718" y="549721"/>
                  </a:moveTo>
                  <a:lnTo>
                    <a:pt x="456874" y="574180"/>
                  </a:lnTo>
                  <a:lnTo>
                    <a:pt x="445667" y="592259"/>
                  </a:lnTo>
                  <a:lnTo>
                    <a:pt x="427588" y="603466"/>
                  </a:lnTo>
                  <a:lnTo>
                    <a:pt x="403129" y="607311"/>
                  </a:lnTo>
                  <a:lnTo>
                    <a:pt x="225124" y="607311"/>
                  </a:lnTo>
                  <a:lnTo>
                    <a:pt x="200664" y="603466"/>
                  </a:lnTo>
                  <a:lnTo>
                    <a:pt x="182586" y="592259"/>
                  </a:lnTo>
                  <a:lnTo>
                    <a:pt x="171378" y="574180"/>
                  </a:lnTo>
                  <a:lnTo>
                    <a:pt x="167534" y="549721"/>
                  </a:lnTo>
                  <a:lnTo>
                    <a:pt x="167534" y="204182"/>
                  </a:lnTo>
                  <a:lnTo>
                    <a:pt x="171378" y="179722"/>
                  </a:lnTo>
                  <a:lnTo>
                    <a:pt x="182586" y="161644"/>
                  </a:lnTo>
                  <a:lnTo>
                    <a:pt x="200664" y="150437"/>
                  </a:lnTo>
                  <a:lnTo>
                    <a:pt x="225124" y="146592"/>
                  </a:lnTo>
                  <a:lnTo>
                    <a:pt x="403129" y="146592"/>
                  </a:lnTo>
                  <a:lnTo>
                    <a:pt x="427588" y="150437"/>
                  </a:lnTo>
                  <a:lnTo>
                    <a:pt x="445667" y="161644"/>
                  </a:lnTo>
                  <a:lnTo>
                    <a:pt x="456874" y="179722"/>
                  </a:lnTo>
                  <a:lnTo>
                    <a:pt x="460718" y="204182"/>
                  </a:lnTo>
                  <a:lnTo>
                    <a:pt x="460718" y="549721"/>
                  </a:lnTo>
                  <a:close/>
                </a:path>
              </a:pathLst>
            </a:custGeom>
            <a:ln w="31412">
              <a:solidFill>
                <a:srgbClr val="14B1E7"/>
              </a:solidFill>
            </a:ln>
          </p:spPr>
          <p:txBody>
            <a:bodyPr wrap="square" lIns="0" tIns="0" rIns="0" bIns="0" rtlCol="0"/>
            <a:lstStyle/>
            <a:p>
              <a:endParaRPr b="1"/>
            </a:p>
          </p:txBody>
        </p:sp>
        <p:sp>
          <p:nvSpPr>
            <p:cNvPr id="15" name="object 13">
              <a:extLst>
                <a:ext uri="{FF2B5EF4-FFF2-40B4-BE49-F238E27FC236}">
                  <a16:creationId xmlns:a16="http://schemas.microsoft.com/office/drawing/2014/main" id="{7691CC8F-3A0C-B432-4AD4-F3608DC97FC2}"/>
                </a:ext>
              </a:extLst>
            </p:cNvPr>
            <p:cNvSpPr/>
            <p:nvPr userDrawn="1"/>
          </p:nvSpPr>
          <p:spPr>
            <a:xfrm>
              <a:off x="4342145" y="5455331"/>
              <a:ext cx="581660" cy="743585"/>
            </a:xfrm>
            <a:custGeom>
              <a:avLst/>
              <a:gdLst/>
              <a:ahLst/>
              <a:cxnLst/>
              <a:rect l="l" t="t" r="r" b="b"/>
              <a:pathLst>
                <a:path w="581660" h="743585">
                  <a:moveTo>
                    <a:pt x="41883" y="560192"/>
                  </a:moveTo>
                  <a:lnTo>
                    <a:pt x="24295" y="575407"/>
                  </a:lnTo>
                  <a:lnTo>
                    <a:pt x="11125" y="591605"/>
                  </a:lnTo>
                  <a:lnTo>
                    <a:pt x="2863" y="611728"/>
                  </a:lnTo>
                  <a:lnTo>
                    <a:pt x="0" y="638724"/>
                  </a:lnTo>
                  <a:lnTo>
                    <a:pt x="0" y="717255"/>
                  </a:lnTo>
                  <a:lnTo>
                    <a:pt x="1881" y="727971"/>
                  </a:lnTo>
                  <a:lnTo>
                    <a:pt x="7198" y="736234"/>
                  </a:lnTo>
                  <a:lnTo>
                    <a:pt x="15460" y="741551"/>
                  </a:lnTo>
                  <a:lnTo>
                    <a:pt x="26177" y="743432"/>
                  </a:lnTo>
                  <a:lnTo>
                    <a:pt x="554956" y="743432"/>
                  </a:lnTo>
                  <a:lnTo>
                    <a:pt x="565673" y="741551"/>
                  </a:lnTo>
                  <a:lnTo>
                    <a:pt x="573935" y="736234"/>
                  </a:lnTo>
                  <a:lnTo>
                    <a:pt x="579252" y="727971"/>
                  </a:lnTo>
                  <a:lnTo>
                    <a:pt x="581134" y="717255"/>
                  </a:lnTo>
                  <a:lnTo>
                    <a:pt x="581134" y="623017"/>
                  </a:lnTo>
                  <a:lnTo>
                    <a:pt x="251301" y="596840"/>
                  </a:lnTo>
                  <a:lnTo>
                    <a:pt x="251301" y="586369"/>
                  </a:lnTo>
                  <a:lnTo>
                    <a:pt x="497367" y="392658"/>
                  </a:lnTo>
                  <a:lnTo>
                    <a:pt x="528125" y="366202"/>
                  </a:lnTo>
                  <a:lnTo>
                    <a:pt x="554956" y="333366"/>
                  </a:lnTo>
                  <a:lnTo>
                    <a:pt x="573935" y="290910"/>
                  </a:lnTo>
                  <a:lnTo>
                    <a:pt x="581134" y="235594"/>
                  </a:lnTo>
                  <a:lnTo>
                    <a:pt x="581134" y="183240"/>
                  </a:lnTo>
                  <a:lnTo>
                    <a:pt x="575922" y="127856"/>
                  </a:lnTo>
                  <a:lnTo>
                    <a:pt x="560386" y="82215"/>
                  </a:lnTo>
                  <a:lnTo>
                    <a:pt x="534669" y="46464"/>
                  </a:lnTo>
                  <a:lnTo>
                    <a:pt x="498918" y="20747"/>
                  </a:lnTo>
                  <a:lnTo>
                    <a:pt x="453277" y="5211"/>
                  </a:lnTo>
                  <a:lnTo>
                    <a:pt x="397893" y="0"/>
                  </a:lnTo>
                  <a:lnTo>
                    <a:pt x="193711" y="0"/>
                  </a:lnTo>
                  <a:lnTo>
                    <a:pt x="138327" y="5211"/>
                  </a:lnTo>
                  <a:lnTo>
                    <a:pt x="92686" y="20747"/>
                  </a:lnTo>
                  <a:lnTo>
                    <a:pt x="56935" y="46464"/>
                  </a:lnTo>
                  <a:lnTo>
                    <a:pt x="31218" y="82215"/>
                  </a:lnTo>
                  <a:lnTo>
                    <a:pt x="15682" y="127856"/>
                  </a:lnTo>
                  <a:lnTo>
                    <a:pt x="10470" y="183240"/>
                  </a:lnTo>
                  <a:lnTo>
                    <a:pt x="10470" y="235594"/>
                  </a:lnTo>
                  <a:lnTo>
                    <a:pt x="151827" y="261772"/>
                  </a:lnTo>
                  <a:lnTo>
                    <a:pt x="178005" y="204182"/>
                  </a:lnTo>
                  <a:lnTo>
                    <a:pt x="181849" y="179722"/>
                  </a:lnTo>
                  <a:lnTo>
                    <a:pt x="193056" y="161644"/>
                  </a:lnTo>
                  <a:lnTo>
                    <a:pt x="211135" y="150437"/>
                  </a:lnTo>
                  <a:lnTo>
                    <a:pt x="235594" y="146592"/>
                  </a:lnTo>
                  <a:lnTo>
                    <a:pt x="356010" y="146592"/>
                  </a:lnTo>
                  <a:lnTo>
                    <a:pt x="380469" y="150437"/>
                  </a:lnTo>
                  <a:lnTo>
                    <a:pt x="398548" y="161644"/>
                  </a:lnTo>
                  <a:lnTo>
                    <a:pt x="409755" y="179722"/>
                  </a:lnTo>
                  <a:lnTo>
                    <a:pt x="413599" y="204182"/>
                  </a:lnTo>
                  <a:lnTo>
                    <a:pt x="413599" y="214653"/>
                  </a:lnTo>
                  <a:lnTo>
                    <a:pt x="410736" y="241648"/>
                  </a:lnTo>
                  <a:lnTo>
                    <a:pt x="402474" y="261772"/>
                  </a:lnTo>
                  <a:lnTo>
                    <a:pt x="389304" y="277969"/>
                  </a:lnTo>
                  <a:lnTo>
                    <a:pt x="371716" y="293184"/>
                  </a:lnTo>
                  <a:lnTo>
                    <a:pt x="41883" y="560192"/>
                  </a:lnTo>
                  <a:close/>
                </a:path>
              </a:pathLst>
            </a:custGeom>
            <a:ln w="31412">
              <a:solidFill>
                <a:srgbClr val="14B1E7"/>
              </a:solidFill>
            </a:ln>
          </p:spPr>
          <p:txBody>
            <a:bodyPr wrap="square" lIns="0" tIns="0" rIns="0" bIns="0" rtlCol="0"/>
            <a:lstStyle/>
            <a:p>
              <a:endParaRPr b="1"/>
            </a:p>
          </p:txBody>
        </p:sp>
        <p:pic>
          <p:nvPicPr>
            <p:cNvPr id="16" name="object 14">
              <a:extLst>
                <a:ext uri="{FF2B5EF4-FFF2-40B4-BE49-F238E27FC236}">
                  <a16:creationId xmlns:a16="http://schemas.microsoft.com/office/drawing/2014/main" id="{5D5C173C-D6BF-84C3-3A38-62ACC56A8E06}"/>
                </a:ext>
              </a:extLst>
            </p:cNvPr>
            <p:cNvPicPr/>
            <p:nvPr userDrawn="1"/>
          </p:nvPicPr>
          <p:blipFill>
            <a:blip r:embed="rId3" cstate="print"/>
            <a:stretch>
              <a:fillRect/>
            </a:stretch>
          </p:blipFill>
          <p:spPr>
            <a:xfrm>
              <a:off x="5001810" y="6041700"/>
              <a:ext cx="178005" cy="172769"/>
            </a:xfrm>
            <a:prstGeom prst="rect">
              <a:avLst/>
            </a:prstGeom>
          </p:spPr>
        </p:pic>
      </p:grpSp>
      <p:grpSp>
        <p:nvGrpSpPr>
          <p:cNvPr id="2" name="Groupe 1">
            <a:extLst>
              <a:ext uri="{FF2B5EF4-FFF2-40B4-BE49-F238E27FC236}">
                <a16:creationId xmlns:a16="http://schemas.microsoft.com/office/drawing/2014/main" id="{9428026A-F897-8A35-062B-583C89379B5E}"/>
              </a:ext>
            </a:extLst>
          </p:cNvPr>
          <p:cNvGrpSpPr/>
          <p:nvPr userDrawn="1"/>
        </p:nvGrpSpPr>
        <p:grpSpPr>
          <a:xfrm>
            <a:off x="1654574" y="7371678"/>
            <a:ext cx="1591690" cy="759138"/>
            <a:chOff x="3588251" y="8031169"/>
            <a:chExt cx="1591564" cy="759138"/>
          </a:xfrm>
        </p:grpSpPr>
        <p:sp>
          <p:nvSpPr>
            <p:cNvPr id="17" name="object 15">
              <a:extLst>
                <a:ext uri="{FF2B5EF4-FFF2-40B4-BE49-F238E27FC236}">
                  <a16:creationId xmlns:a16="http://schemas.microsoft.com/office/drawing/2014/main" id="{2F90F94F-3F0C-ADE6-7205-98633F16D7AF}"/>
                </a:ext>
              </a:extLst>
            </p:cNvPr>
            <p:cNvSpPr/>
            <p:nvPr userDrawn="1"/>
          </p:nvSpPr>
          <p:spPr>
            <a:xfrm>
              <a:off x="3588251" y="8031169"/>
              <a:ext cx="628650" cy="754380"/>
            </a:xfrm>
            <a:custGeom>
              <a:avLst/>
              <a:gdLst/>
              <a:ahLst/>
              <a:cxnLst/>
              <a:rect l="l" t="t" r="r" b="b"/>
              <a:pathLst>
                <a:path w="628650" h="754379">
                  <a:moveTo>
                    <a:pt x="628253" y="183240"/>
                  </a:moveTo>
                  <a:lnTo>
                    <a:pt x="623041" y="127856"/>
                  </a:lnTo>
                  <a:lnTo>
                    <a:pt x="607505" y="82215"/>
                  </a:lnTo>
                  <a:lnTo>
                    <a:pt x="581788" y="46464"/>
                  </a:lnTo>
                  <a:lnTo>
                    <a:pt x="546037" y="20747"/>
                  </a:lnTo>
                  <a:lnTo>
                    <a:pt x="500396" y="5211"/>
                  </a:lnTo>
                  <a:lnTo>
                    <a:pt x="445012" y="0"/>
                  </a:lnTo>
                  <a:lnTo>
                    <a:pt x="183240" y="0"/>
                  </a:lnTo>
                  <a:lnTo>
                    <a:pt x="127856" y="5211"/>
                  </a:lnTo>
                  <a:lnTo>
                    <a:pt x="82215" y="20747"/>
                  </a:lnTo>
                  <a:lnTo>
                    <a:pt x="46464" y="46464"/>
                  </a:lnTo>
                  <a:lnTo>
                    <a:pt x="20747" y="82215"/>
                  </a:lnTo>
                  <a:lnTo>
                    <a:pt x="5211" y="127856"/>
                  </a:lnTo>
                  <a:lnTo>
                    <a:pt x="0" y="183240"/>
                  </a:lnTo>
                  <a:lnTo>
                    <a:pt x="0" y="570663"/>
                  </a:lnTo>
                  <a:lnTo>
                    <a:pt x="5211" y="626047"/>
                  </a:lnTo>
                  <a:lnTo>
                    <a:pt x="20747" y="671687"/>
                  </a:lnTo>
                  <a:lnTo>
                    <a:pt x="46464" y="707439"/>
                  </a:lnTo>
                  <a:lnTo>
                    <a:pt x="82215" y="733155"/>
                  </a:lnTo>
                  <a:lnTo>
                    <a:pt x="127856" y="748692"/>
                  </a:lnTo>
                  <a:lnTo>
                    <a:pt x="183240" y="753903"/>
                  </a:lnTo>
                  <a:lnTo>
                    <a:pt x="445012" y="753903"/>
                  </a:lnTo>
                  <a:lnTo>
                    <a:pt x="500396" y="748692"/>
                  </a:lnTo>
                  <a:lnTo>
                    <a:pt x="546037" y="733155"/>
                  </a:lnTo>
                  <a:lnTo>
                    <a:pt x="581788" y="707439"/>
                  </a:lnTo>
                  <a:lnTo>
                    <a:pt x="607505" y="671687"/>
                  </a:lnTo>
                  <a:lnTo>
                    <a:pt x="623041" y="626047"/>
                  </a:lnTo>
                  <a:lnTo>
                    <a:pt x="628253" y="570663"/>
                  </a:lnTo>
                  <a:lnTo>
                    <a:pt x="628253" y="183240"/>
                  </a:lnTo>
                  <a:close/>
                </a:path>
                <a:path w="628650" h="754379">
                  <a:moveTo>
                    <a:pt x="460718" y="549721"/>
                  </a:moveTo>
                  <a:lnTo>
                    <a:pt x="456874" y="574180"/>
                  </a:lnTo>
                  <a:lnTo>
                    <a:pt x="445667" y="592259"/>
                  </a:lnTo>
                  <a:lnTo>
                    <a:pt x="427588" y="603466"/>
                  </a:lnTo>
                  <a:lnTo>
                    <a:pt x="403129" y="607311"/>
                  </a:lnTo>
                  <a:lnTo>
                    <a:pt x="225124" y="607311"/>
                  </a:lnTo>
                  <a:lnTo>
                    <a:pt x="200664" y="603466"/>
                  </a:lnTo>
                  <a:lnTo>
                    <a:pt x="182586" y="592259"/>
                  </a:lnTo>
                  <a:lnTo>
                    <a:pt x="171378" y="574180"/>
                  </a:lnTo>
                  <a:lnTo>
                    <a:pt x="167534" y="549721"/>
                  </a:lnTo>
                  <a:lnTo>
                    <a:pt x="167534" y="204182"/>
                  </a:lnTo>
                  <a:lnTo>
                    <a:pt x="171378" y="179722"/>
                  </a:lnTo>
                  <a:lnTo>
                    <a:pt x="182586" y="161644"/>
                  </a:lnTo>
                  <a:lnTo>
                    <a:pt x="200664" y="150437"/>
                  </a:lnTo>
                  <a:lnTo>
                    <a:pt x="225124" y="146592"/>
                  </a:lnTo>
                  <a:lnTo>
                    <a:pt x="403129" y="146592"/>
                  </a:lnTo>
                  <a:lnTo>
                    <a:pt x="427588" y="150437"/>
                  </a:lnTo>
                  <a:lnTo>
                    <a:pt x="445667" y="161644"/>
                  </a:lnTo>
                  <a:lnTo>
                    <a:pt x="456874" y="179722"/>
                  </a:lnTo>
                  <a:lnTo>
                    <a:pt x="460718" y="204182"/>
                  </a:lnTo>
                  <a:lnTo>
                    <a:pt x="460718" y="549721"/>
                  </a:lnTo>
                  <a:close/>
                </a:path>
              </a:pathLst>
            </a:custGeom>
            <a:ln w="31412">
              <a:solidFill>
                <a:srgbClr val="83DFC8"/>
              </a:solidFill>
            </a:ln>
          </p:spPr>
          <p:txBody>
            <a:bodyPr wrap="square" lIns="0" tIns="0" rIns="0" bIns="0" rtlCol="0"/>
            <a:lstStyle/>
            <a:p>
              <a:endParaRPr/>
            </a:p>
          </p:txBody>
        </p:sp>
        <p:sp>
          <p:nvSpPr>
            <p:cNvPr id="18" name="object 16">
              <a:extLst>
                <a:ext uri="{FF2B5EF4-FFF2-40B4-BE49-F238E27FC236}">
                  <a16:creationId xmlns:a16="http://schemas.microsoft.com/office/drawing/2014/main" id="{0C197FA7-A522-1965-5FFB-D329C029AFAC}"/>
                </a:ext>
              </a:extLst>
            </p:cNvPr>
            <p:cNvSpPr/>
            <p:nvPr userDrawn="1"/>
          </p:nvSpPr>
          <p:spPr>
            <a:xfrm>
              <a:off x="4331674" y="8041640"/>
              <a:ext cx="591820" cy="743585"/>
            </a:xfrm>
            <a:custGeom>
              <a:avLst/>
              <a:gdLst/>
              <a:ahLst/>
              <a:cxnLst/>
              <a:rect l="l" t="t" r="r" b="b"/>
              <a:pathLst>
                <a:path w="591820" h="743584">
                  <a:moveTo>
                    <a:pt x="172769" y="387422"/>
                  </a:moveTo>
                  <a:lnTo>
                    <a:pt x="174651" y="398139"/>
                  </a:lnTo>
                  <a:lnTo>
                    <a:pt x="179968" y="406401"/>
                  </a:lnTo>
                  <a:lnTo>
                    <a:pt x="188230" y="411718"/>
                  </a:lnTo>
                  <a:lnTo>
                    <a:pt x="198946" y="413599"/>
                  </a:lnTo>
                  <a:lnTo>
                    <a:pt x="366480" y="413599"/>
                  </a:lnTo>
                  <a:lnTo>
                    <a:pt x="390940" y="417444"/>
                  </a:lnTo>
                  <a:lnTo>
                    <a:pt x="409018" y="428651"/>
                  </a:lnTo>
                  <a:lnTo>
                    <a:pt x="420226" y="446730"/>
                  </a:lnTo>
                  <a:lnTo>
                    <a:pt x="424070" y="471189"/>
                  </a:lnTo>
                  <a:lnTo>
                    <a:pt x="424070" y="539250"/>
                  </a:lnTo>
                  <a:lnTo>
                    <a:pt x="420226" y="563709"/>
                  </a:lnTo>
                  <a:lnTo>
                    <a:pt x="409018" y="581788"/>
                  </a:lnTo>
                  <a:lnTo>
                    <a:pt x="390940" y="592995"/>
                  </a:lnTo>
                  <a:lnTo>
                    <a:pt x="366480" y="596840"/>
                  </a:lnTo>
                  <a:lnTo>
                    <a:pt x="225124" y="596840"/>
                  </a:lnTo>
                  <a:lnTo>
                    <a:pt x="200664" y="592995"/>
                  </a:lnTo>
                  <a:lnTo>
                    <a:pt x="182586" y="581788"/>
                  </a:lnTo>
                  <a:lnTo>
                    <a:pt x="171378" y="563709"/>
                  </a:lnTo>
                  <a:lnTo>
                    <a:pt x="167534" y="539250"/>
                  </a:lnTo>
                  <a:lnTo>
                    <a:pt x="167534" y="513073"/>
                  </a:lnTo>
                  <a:lnTo>
                    <a:pt x="165652" y="502357"/>
                  </a:lnTo>
                  <a:lnTo>
                    <a:pt x="26177" y="486896"/>
                  </a:lnTo>
                  <a:lnTo>
                    <a:pt x="0" y="513073"/>
                  </a:lnTo>
                  <a:lnTo>
                    <a:pt x="0" y="560192"/>
                  </a:lnTo>
                  <a:lnTo>
                    <a:pt x="5211" y="615576"/>
                  </a:lnTo>
                  <a:lnTo>
                    <a:pt x="20747" y="661217"/>
                  </a:lnTo>
                  <a:lnTo>
                    <a:pt x="46464" y="696968"/>
                  </a:lnTo>
                  <a:lnTo>
                    <a:pt x="82215" y="722684"/>
                  </a:lnTo>
                  <a:lnTo>
                    <a:pt x="127856" y="738221"/>
                  </a:lnTo>
                  <a:lnTo>
                    <a:pt x="183240" y="743432"/>
                  </a:lnTo>
                  <a:lnTo>
                    <a:pt x="408364" y="743432"/>
                  </a:lnTo>
                  <a:lnTo>
                    <a:pt x="463748" y="738221"/>
                  </a:lnTo>
                  <a:lnTo>
                    <a:pt x="509389" y="722684"/>
                  </a:lnTo>
                  <a:lnTo>
                    <a:pt x="545140" y="696968"/>
                  </a:lnTo>
                  <a:lnTo>
                    <a:pt x="570857" y="661217"/>
                  </a:lnTo>
                  <a:lnTo>
                    <a:pt x="586393" y="615576"/>
                  </a:lnTo>
                  <a:lnTo>
                    <a:pt x="591605" y="560192"/>
                  </a:lnTo>
                  <a:lnTo>
                    <a:pt x="591605" y="476425"/>
                  </a:lnTo>
                  <a:lnTo>
                    <a:pt x="586393" y="421041"/>
                  </a:lnTo>
                  <a:lnTo>
                    <a:pt x="570857" y="375400"/>
                  </a:lnTo>
                  <a:lnTo>
                    <a:pt x="545140" y="339649"/>
                  </a:lnTo>
                  <a:lnTo>
                    <a:pt x="509389" y="313932"/>
                  </a:lnTo>
                  <a:lnTo>
                    <a:pt x="463748" y="298395"/>
                  </a:lnTo>
                  <a:lnTo>
                    <a:pt x="408364" y="293184"/>
                  </a:lnTo>
                  <a:lnTo>
                    <a:pt x="397893" y="293184"/>
                  </a:lnTo>
                  <a:lnTo>
                    <a:pt x="397893" y="282713"/>
                  </a:lnTo>
                  <a:lnTo>
                    <a:pt x="554956" y="151827"/>
                  </a:lnTo>
                  <a:lnTo>
                    <a:pt x="578516" y="115163"/>
                  </a:lnTo>
                  <a:lnTo>
                    <a:pt x="581134" y="94237"/>
                  </a:lnTo>
                  <a:lnTo>
                    <a:pt x="581134" y="26177"/>
                  </a:lnTo>
                  <a:lnTo>
                    <a:pt x="579252" y="15460"/>
                  </a:lnTo>
                  <a:lnTo>
                    <a:pt x="573935" y="7198"/>
                  </a:lnTo>
                  <a:lnTo>
                    <a:pt x="565673" y="1881"/>
                  </a:lnTo>
                  <a:lnTo>
                    <a:pt x="554956" y="0"/>
                  </a:lnTo>
                  <a:lnTo>
                    <a:pt x="52354" y="0"/>
                  </a:lnTo>
                  <a:lnTo>
                    <a:pt x="41638" y="1881"/>
                  </a:lnTo>
                  <a:lnTo>
                    <a:pt x="33375" y="7198"/>
                  </a:lnTo>
                  <a:lnTo>
                    <a:pt x="28058" y="15460"/>
                  </a:lnTo>
                  <a:lnTo>
                    <a:pt x="26177" y="26177"/>
                  </a:lnTo>
                  <a:lnTo>
                    <a:pt x="26177" y="120415"/>
                  </a:lnTo>
                  <a:lnTo>
                    <a:pt x="356010" y="146592"/>
                  </a:lnTo>
                  <a:lnTo>
                    <a:pt x="356010" y="157063"/>
                  </a:lnTo>
                  <a:lnTo>
                    <a:pt x="198946" y="287949"/>
                  </a:lnTo>
                  <a:lnTo>
                    <a:pt x="175387" y="324613"/>
                  </a:lnTo>
                  <a:lnTo>
                    <a:pt x="172769" y="345539"/>
                  </a:lnTo>
                  <a:lnTo>
                    <a:pt x="172769" y="387422"/>
                  </a:lnTo>
                  <a:close/>
                </a:path>
              </a:pathLst>
            </a:custGeom>
            <a:ln w="31412">
              <a:solidFill>
                <a:srgbClr val="83DFC8"/>
              </a:solidFill>
            </a:ln>
          </p:spPr>
          <p:txBody>
            <a:bodyPr wrap="square" lIns="0" tIns="0" rIns="0" bIns="0" rtlCol="0"/>
            <a:lstStyle/>
            <a:p>
              <a:endParaRPr b="1"/>
            </a:p>
          </p:txBody>
        </p:sp>
        <p:pic>
          <p:nvPicPr>
            <p:cNvPr id="19" name="object 17">
              <a:extLst>
                <a:ext uri="{FF2B5EF4-FFF2-40B4-BE49-F238E27FC236}">
                  <a16:creationId xmlns:a16="http://schemas.microsoft.com/office/drawing/2014/main" id="{CF647E60-7329-6775-87BD-2F33B48DD062}"/>
                </a:ext>
              </a:extLst>
            </p:cNvPr>
            <p:cNvPicPr/>
            <p:nvPr userDrawn="1"/>
          </p:nvPicPr>
          <p:blipFill>
            <a:blip r:embed="rId4" cstate="print"/>
            <a:stretch>
              <a:fillRect/>
            </a:stretch>
          </p:blipFill>
          <p:spPr>
            <a:xfrm>
              <a:off x="5001810" y="8617538"/>
              <a:ext cx="178005" cy="172769"/>
            </a:xfrm>
            <a:prstGeom prst="rect">
              <a:avLst/>
            </a:prstGeom>
          </p:spPr>
        </p:pic>
      </p:grpSp>
      <p:sp>
        <p:nvSpPr>
          <p:cNvPr id="24" name="Espace réservé du texte 40">
            <a:extLst>
              <a:ext uri="{FF2B5EF4-FFF2-40B4-BE49-F238E27FC236}">
                <a16:creationId xmlns:a16="http://schemas.microsoft.com/office/drawing/2014/main" id="{BC149020-61D4-2405-4A5C-8485766CD388}"/>
              </a:ext>
            </a:extLst>
          </p:cNvPr>
          <p:cNvSpPr>
            <a:spLocks noGrp="1"/>
          </p:cNvSpPr>
          <p:nvPr>
            <p:ph type="body" sz="quarter" idx="11"/>
          </p:nvPr>
        </p:nvSpPr>
        <p:spPr>
          <a:xfrm>
            <a:off x="3894103" y="3246271"/>
            <a:ext cx="5390019" cy="1244274"/>
          </a:xfrm>
          <a:prstGeom prst="rect">
            <a:avLst/>
          </a:prstGeom>
        </p:spPr>
        <p:txBody>
          <a:bodyPr/>
          <a:lstStyle>
            <a:lvl1pPr>
              <a:defRPr sz="2400">
                <a:solidFill>
                  <a:schemeClr val="tx2"/>
                </a:solidFill>
                <a:latin typeface="TT Lakes" panose="02000503020000020004" pitchFamily="50" charset="0"/>
              </a:defRPr>
            </a:lvl1pPr>
          </a:lstStyle>
          <a:p>
            <a:pPr lvl="0"/>
            <a:endParaRPr lang="fr-FR"/>
          </a:p>
        </p:txBody>
      </p:sp>
      <p:sp>
        <p:nvSpPr>
          <p:cNvPr id="25" name="Espace réservé du texte 40">
            <a:extLst>
              <a:ext uri="{FF2B5EF4-FFF2-40B4-BE49-F238E27FC236}">
                <a16:creationId xmlns:a16="http://schemas.microsoft.com/office/drawing/2014/main" id="{1A2D28AE-D089-1A9A-8DAC-9FF6F36101D7}"/>
              </a:ext>
            </a:extLst>
          </p:cNvPr>
          <p:cNvSpPr>
            <a:spLocks noGrp="1"/>
          </p:cNvSpPr>
          <p:nvPr>
            <p:ph type="body" sz="quarter" idx="10" hasCustomPrompt="1"/>
          </p:nvPr>
        </p:nvSpPr>
        <p:spPr>
          <a:xfrm>
            <a:off x="3894103" y="2674393"/>
            <a:ext cx="5390019" cy="430887"/>
          </a:xfrm>
          <a:prstGeom prst="rect">
            <a:avLst/>
          </a:prstGeom>
        </p:spPr>
        <p:txBody>
          <a:bodyPr/>
          <a:lstStyle>
            <a:lvl1pPr algn="l">
              <a:defRPr sz="2800" b="1">
                <a:solidFill>
                  <a:schemeClr val="tx2"/>
                </a:solidFill>
                <a:latin typeface="TT Lakes" panose="02000503020000020004" pitchFamily="50" charset="0"/>
              </a:defRPr>
            </a:lvl1pPr>
          </a:lstStyle>
          <a:p>
            <a:pPr lvl="0"/>
            <a:r>
              <a:rPr lang="fr-FR"/>
              <a:t>SOUS-TITRE 1</a:t>
            </a:r>
          </a:p>
        </p:txBody>
      </p:sp>
      <p:sp>
        <p:nvSpPr>
          <p:cNvPr id="26" name="Espace réservé du texte 40">
            <a:extLst>
              <a:ext uri="{FF2B5EF4-FFF2-40B4-BE49-F238E27FC236}">
                <a16:creationId xmlns:a16="http://schemas.microsoft.com/office/drawing/2014/main" id="{A20745E4-8ABE-B2E7-EC88-6D64AA762C7A}"/>
              </a:ext>
            </a:extLst>
          </p:cNvPr>
          <p:cNvSpPr>
            <a:spLocks noGrp="1"/>
          </p:cNvSpPr>
          <p:nvPr>
            <p:ph type="body" sz="quarter" idx="12"/>
          </p:nvPr>
        </p:nvSpPr>
        <p:spPr>
          <a:xfrm>
            <a:off x="3894103" y="5654675"/>
            <a:ext cx="5390019" cy="1244274"/>
          </a:xfrm>
          <a:prstGeom prst="rect">
            <a:avLst/>
          </a:prstGeom>
        </p:spPr>
        <p:txBody>
          <a:bodyPr/>
          <a:lstStyle>
            <a:lvl1pPr>
              <a:defRPr sz="2400">
                <a:solidFill>
                  <a:schemeClr val="tx2"/>
                </a:solidFill>
                <a:latin typeface="TT Lakes" panose="02000503020000020004" pitchFamily="50" charset="0"/>
              </a:defRPr>
            </a:lvl1pPr>
          </a:lstStyle>
          <a:p>
            <a:pPr lvl="0"/>
            <a:endParaRPr lang="fr-FR"/>
          </a:p>
        </p:txBody>
      </p:sp>
      <p:sp>
        <p:nvSpPr>
          <p:cNvPr id="27" name="Espace réservé du texte 40">
            <a:extLst>
              <a:ext uri="{FF2B5EF4-FFF2-40B4-BE49-F238E27FC236}">
                <a16:creationId xmlns:a16="http://schemas.microsoft.com/office/drawing/2014/main" id="{DEBFBC33-9532-7F89-9FDA-3E4326D47703}"/>
              </a:ext>
            </a:extLst>
          </p:cNvPr>
          <p:cNvSpPr>
            <a:spLocks noGrp="1"/>
          </p:cNvSpPr>
          <p:nvPr>
            <p:ph type="body" sz="quarter" idx="13" hasCustomPrompt="1"/>
          </p:nvPr>
        </p:nvSpPr>
        <p:spPr>
          <a:xfrm>
            <a:off x="3894103" y="5082797"/>
            <a:ext cx="5390019" cy="430887"/>
          </a:xfrm>
          <a:prstGeom prst="rect">
            <a:avLst/>
          </a:prstGeom>
        </p:spPr>
        <p:txBody>
          <a:bodyPr/>
          <a:lstStyle>
            <a:lvl1pPr algn="l">
              <a:defRPr sz="2800" b="1">
                <a:solidFill>
                  <a:schemeClr val="tx2"/>
                </a:solidFill>
                <a:latin typeface="TT Lakes" panose="02000503020000020004" pitchFamily="50" charset="0"/>
              </a:defRPr>
            </a:lvl1pPr>
          </a:lstStyle>
          <a:p>
            <a:pPr lvl="0"/>
            <a:r>
              <a:rPr lang="fr-FR"/>
              <a:t>SOUS-TITRE 2</a:t>
            </a:r>
          </a:p>
        </p:txBody>
      </p:sp>
      <p:sp>
        <p:nvSpPr>
          <p:cNvPr id="28" name="Espace réservé du texte 40">
            <a:extLst>
              <a:ext uri="{FF2B5EF4-FFF2-40B4-BE49-F238E27FC236}">
                <a16:creationId xmlns:a16="http://schemas.microsoft.com/office/drawing/2014/main" id="{D092F0A9-6A52-29C4-8127-DA677B2A1669}"/>
              </a:ext>
            </a:extLst>
          </p:cNvPr>
          <p:cNvSpPr>
            <a:spLocks noGrp="1"/>
          </p:cNvSpPr>
          <p:nvPr>
            <p:ph type="body" sz="quarter" idx="14"/>
          </p:nvPr>
        </p:nvSpPr>
        <p:spPr>
          <a:xfrm>
            <a:off x="3894103" y="7943557"/>
            <a:ext cx="5390019" cy="1244274"/>
          </a:xfrm>
          <a:prstGeom prst="rect">
            <a:avLst/>
          </a:prstGeom>
        </p:spPr>
        <p:txBody>
          <a:bodyPr/>
          <a:lstStyle>
            <a:lvl1pPr>
              <a:defRPr sz="2400">
                <a:solidFill>
                  <a:schemeClr val="tx2"/>
                </a:solidFill>
                <a:latin typeface="TT Lakes" panose="02000503020000020004" pitchFamily="50" charset="0"/>
              </a:defRPr>
            </a:lvl1pPr>
          </a:lstStyle>
          <a:p>
            <a:pPr lvl="0"/>
            <a:endParaRPr lang="fr-FR"/>
          </a:p>
        </p:txBody>
      </p:sp>
      <p:sp>
        <p:nvSpPr>
          <p:cNvPr id="29" name="Espace réservé du texte 40">
            <a:extLst>
              <a:ext uri="{FF2B5EF4-FFF2-40B4-BE49-F238E27FC236}">
                <a16:creationId xmlns:a16="http://schemas.microsoft.com/office/drawing/2014/main" id="{620901E5-0834-9CF6-14AA-E3B4DAC24A36}"/>
              </a:ext>
            </a:extLst>
          </p:cNvPr>
          <p:cNvSpPr>
            <a:spLocks noGrp="1"/>
          </p:cNvSpPr>
          <p:nvPr>
            <p:ph type="body" sz="quarter" idx="15" hasCustomPrompt="1"/>
          </p:nvPr>
        </p:nvSpPr>
        <p:spPr>
          <a:xfrm>
            <a:off x="3894103" y="7371679"/>
            <a:ext cx="5390019" cy="430887"/>
          </a:xfrm>
          <a:prstGeom prst="rect">
            <a:avLst/>
          </a:prstGeom>
        </p:spPr>
        <p:txBody>
          <a:bodyPr/>
          <a:lstStyle>
            <a:lvl1pPr algn="l">
              <a:defRPr sz="2800" b="1" u="none">
                <a:solidFill>
                  <a:schemeClr val="tx2"/>
                </a:solidFill>
                <a:latin typeface="TT Lakes" panose="02000503020000020004" pitchFamily="50" charset="0"/>
              </a:defRPr>
            </a:lvl1pPr>
          </a:lstStyle>
          <a:p>
            <a:pPr lvl="0"/>
            <a:r>
              <a:rPr lang="fr-FR"/>
              <a:t>SOUS-TITRE 3</a:t>
            </a:r>
          </a:p>
        </p:txBody>
      </p:sp>
      <p:pic>
        <p:nvPicPr>
          <p:cNvPr id="31" name="Graphique 30">
            <a:extLst>
              <a:ext uri="{FF2B5EF4-FFF2-40B4-BE49-F238E27FC236}">
                <a16:creationId xmlns:a16="http://schemas.microsoft.com/office/drawing/2014/main" id="{8F6A2DC2-7646-E724-6142-D0E63FC961E9}"/>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55710" y="10760076"/>
            <a:ext cx="304824" cy="259329"/>
          </a:xfrm>
          <a:prstGeom prst="rect">
            <a:avLst/>
          </a:prstGeom>
        </p:spPr>
      </p:pic>
      <p:pic>
        <p:nvPicPr>
          <p:cNvPr id="5" name="Graphique 4">
            <a:extLst>
              <a:ext uri="{FF2B5EF4-FFF2-40B4-BE49-F238E27FC236}">
                <a16:creationId xmlns:a16="http://schemas.microsoft.com/office/drawing/2014/main" id="{34B70E2D-AA1D-C2A6-D3E1-A4EAB80EBF2E}"/>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1186683" y="2656989"/>
            <a:ext cx="1582501" cy="759600"/>
          </a:xfrm>
          <a:prstGeom prst="rect">
            <a:avLst/>
          </a:prstGeom>
        </p:spPr>
      </p:pic>
      <p:pic>
        <p:nvPicPr>
          <p:cNvPr id="6" name="Graphique 5">
            <a:extLst>
              <a:ext uri="{FF2B5EF4-FFF2-40B4-BE49-F238E27FC236}">
                <a16:creationId xmlns:a16="http://schemas.microsoft.com/office/drawing/2014/main" id="{F40E9BF8-094F-58A7-9E93-91E2D798D60B}"/>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11186683" y="5082796"/>
            <a:ext cx="1582500" cy="759600"/>
          </a:xfrm>
          <a:prstGeom prst="rect">
            <a:avLst/>
          </a:prstGeom>
        </p:spPr>
      </p:pic>
      <p:pic>
        <p:nvPicPr>
          <p:cNvPr id="8" name="Graphique 7">
            <a:extLst>
              <a:ext uri="{FF2B5EF4-FFF2-40B4-BE49-F238E27FC236}">
                <a16:creationId xmlns:a16="http://schemas.microsoft.com/office/drawing/2014/main" id="{280BC5D6-170F-A74C-BAC6-7AD176064CBA}"/>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11186683" y="7382149"/>
            <a:ext cx="1582500" cy="759600"/>
          </a:xfrm>
          <a:prstGeom prst="rect">
            <a:avLst/>
          </a:prstGeom>
        </p:spPr>
      </p:pic>
      <p:sp>
        <p:nvSpPr>
          <p:cNvPr id="9" name="Espace réservé du texte 40">
            <a:extLst>
              <a:ext uri="{FF2B5EF4-FFF2-40B4-BE49-F238E27FC236}">
                <a16:creationId xmlns:a16="http://schemas.microsoft.com/office/drawing/2014/main" id="{A4F6C57F-FB4C-C7A6-061A-1D0A63353280}"/>
              </a:ext>
            </a:extLst>
          </p:cNvPr>
          <p:cNvSpPr>
            <a:spLocks noGrp="1"/>
          </p:cNvSpPr>
          <p:nvPr>
            <p:ph type="body" sz="quarter" idx="16"/>
          </p:nvPr>
        </p:nvSpPr>
        <p:spPr>
          <a:xfrm>
            <a:off x="13397970" y="3246271"/>
            <a:ext cx="5390019" cy="1244274"/>
          </a:xfrm>
          <a:prstGeom prst="rect">
            <a:avLst/>
          </a:prstGeom>
        </p:spPr>
        <p:txBody>
          <a:bodyPr/>
          <a:lstStyle>
            <a:lvl1pPr>
              <a:defRPr sz="2400">
                <a:solidFill>
                  <a:schemeClr val="tx2"/>
                </a:solidFill>
                <a:latin typeface="TT Lakes" panose="02000503020000020004" pitchFamily="50" charset="0"/>
              </a:defRPr>
            </a:lvl1pPr>
          </a:lstStyle>
          <a:p>
            <a:pPr lvl="0"/>
            <a:endParaRPr lang="fr-FR"/>
          </a:p>
        </p:txBody>
      </p:sp>
      <p:sp>
        <p:nvSpPr>
          <p:cNvPr id="10" name="Espace réservé du texte 40">
            <a:extLst>
              <a:ext uri="{FF2B5EF4-FFF2-40B4-BE49-F238E27FC236}">
                <a16:creationId xmlns:a16="http://schemas.microsoft.com/office/drawing/2014/main" id="{B673A453-8F2D-E7B9-27EC-3CCBB36D5C74}"/>
              </a:ext>
            </a:extLst>
          </p:cNvPr>
          <p:cNvSpPr>
            <a:spLocks noGrp="1"/>
          </p:cNvSpPr>
          <p:nvPr>
            <p:ph type="body" sz="quarter" idx="17" hasCustomPrompt="1"/>
          </p:nvPr>
        </p:nvSpPr>
        <p:spPr>
          <a:xfrm>
            <a:off x="13397970" y="2674393"/>
            <a:ext cx="5390019" cy="430887"/>
          </a:xfrm>
          <a:prstGeom prst="rect">
            <a:avLst/>
          </a:prstGeom>
        </p:spPr>
        <p:txBody>
          <a:bodyPr/>
          <a:lstStyle>
            <a:lvl1pPr algn="l">
              <a:defRPr sz="2800" b="1">
                <a:solidFill>
                  <a:schemeClr val="tx2"/>
                </a:solidFill>
                <a:latin typeface="TT Lakes" panose="02000503020000020004" pitchFamily="50" charset="0"/>
              </a:defRPr>
            </a:lvl1pPr>
          </a:lstStyle>
          <a:p>
            <a:pPr lvl="0"/>
            <a:r>
              <a:rPr lang="fr-FR"/>
              <a:t>SOUS-TITRE 4</a:t>
            </a:r>
          </a:p>
        </p:txBody>
      </p:sp>
      <p:sp>
        <p:nvSpPr>
          <p:cNvPr id="20" name="Espace réservé du texte 40">
            <a:extLst>
              <a:ext uri="{FF2B5EF4-FFF2-40B4-BE49-F238E27FC236}">
                <a16:creationId xmlns:a16="http://schemas.microsoft.com/office/drawing/2014/main" id="{8250AAD6-5A85-3BB2-A325-D3AF02905893}"/>
              </a:ext>
            </a:extLst>
          </p:cNvPr>
          <p:cNvSpPr>
            <a:spLocks noGrp="1"/>
          </p:cNvSpPr>
          <p:nvPr>
            <p:ph type="body" sz="quarter" idx="18"/>
          </p:nvPr>
        </p:nvSpPr>
        <p:spPr>
          <a:xfrm>
            <a:off x="13397970" y="5654675"/>
            <a:ext cx="5390019" cy="1244274"/>
          </a:xfrm>
          <a:prstGeom prst="rect">
            <a:avLst/>
          </a:prstGeom>
        </p:spPr>
        <p:txBody>
          <a:bodyPr/>
          <a:lstStyle>
            <a:lvl1pPr>
              <a:defRPr sz="2400">
                <a:solidFill>
                  <a:schemeClr val="tx2"/>
                </a:solidFill>
                <a:latin typeface="TT Lakes" panose="02000503020000020004" pitchFamily="50" charset="0"/>
              </a:defRPr>
            </a:lvl1pPr>
          </a:lstStyle>
          <a:p>
            <a:pPr lvl="0"/>
            <a:endParaRPr lang="fr-FR"/>
          </a:p>
        </p:txBody>
      </p:sp>
      <p:sp>
        <p:nvSpPr>
          <p:cNvPr id="21" name="Espace réservé du texte 40">
            <a:extLst>
              <a:ext uri="{FF2B5EF4-FFF2-40B4-BE49-F238E27FC236}">
                <a16:creationId xmlns:a16="http://schemas.microsoft.com/office/drawing/2014/main" id="{5B6E6327-6BC2-CE09-1C10-5A880B1E3F33}"/>
              </a:ext>
            </a:extLst>
          </p:cNvPr>
          <p:cNvSpPr>
            <a:spLocks noGrp="1"/>
          </p:cNvSpPr>
          <p:nvPr>
            <p:ph type="body" sz="quarter" idx="19" hasCustomPrompt="1"/>
          </p:nvPr>
        </p:nvSpPr>
        <p:spPr>
          <a:xfrm>
            <a:off x="13397970" y="5082797"/>
            <a:ext cx="5390019" cy="430887"/>
          </a:xfrm>
          <a:prstGeom prst="rect">
            <a:avLst/>
          </a:prstGeom>
        </p:spPr>
        <p:txBody>
          <a:bodyPr/>
          <a:lstStyle>
            <a:lvl1pPr algn="l">
              <a:defRPr sz="2800" b="1">
                <a:solidFill>
                  <a:schemeClr val="tx2"/>
                </a:solidFill>
                <a:latin typeface="TT Lakes" panose="02000503020000020004" pitchFamily="50" charset="0"/>
              </a:defRPr>
            </a:lvl1pPr>
          </a:lstStyle>
          <a:p>
            <a:pPr lvl="0"/>
            <a:r>
              <a:rPr lang="fr-FR"/>
              <a:t>SOUS-TITRE 5</a:t>
            </a:r>
          </a:p>
        </p:txBody>
      </p:sp>
      <p:sp>
        <p:nvSpPr>
          <p:cNvPr id="22" name="Espace réservé du texte 40">
            <a:extLst>
              <a:ext uri="{FF2B5EF4-FFF2-40B4-BE49-F238E27FC236}">
                <a16:creationId xmlns:a16="http://schemas.microsoft.com/office/drawing/2014/main" id="{1F501204-8F8B-AAAB-BF0A-B208551654B7}"/>
              </a:ext>
            </a:extLst>
          </p:cNvPr>
          <p:cNvSpPr>
            <a:spLocks noGrp="1"/>
          </p:cNvSpPr>
          <p:nvPr>
            <p:ph type="body" sz="quarter" idx="20"/>
          </p:nvPr>
        </p:nvSpPr>
        <p:spPr>
          <a:xfrm>
            <a:off x="13397970" y="7943557"/>
            <a:ext cx="5390019" cy="1244274"/>
          </a:xfrm>
          <a:prstGeom prst="rect">
            <a:avLst/>
          </a:prstGeom>
        </p:spPr>
        <p:txBody>
          <a:bodyPr/>
          <a:lstStyle>
            <a:lvl1pPr>
              <a:defRPr sz="2400">
                <a:solidFill>
                  <a:schemeClr val="tx2"/>
                </a:solidFill>
                <a:latin typeface="TT Lakes" panose="02000503020000020004" pitchFamily="50" charset="0"/>
              </a:defRPr>
            </a:lvl1pPr>
          </a:lstStyle>
          <a:p>
            <a:pPr lvl="0"/>
            <a:endParaRPr lang="fr-FR"/>
          </a:p>
        </p:txBody>
      </p:sp>
      <p:sp>
        <p:nvSpPr>
          <p:cNvPr id="23" name="Espace réservé du texte 40">
            <a:extLst>
              <a:ext uri="{FF2B5EF4-FFF2-40B4-BE49-F238E27FC236}">
                <a16:creationId xmlns:a16="http://schemas.microsoft.com/office/drawing/2014/main" id="{CC039F5F-5628-05EC-9785-9FCB8E236813}"/>
              </a:ext>
            </a:extLst>
          </p:cNvPr>
          <p:cNvSpPr>
            <a:spLocks noGrp="1"/>
          </p:cNvSpPr>
          <p:nvPr>
            <p:ph type="body" sz="quarter" idx="21" hasCustomPrompt="1"/>
          </p:nvPr>
        </p:nvSpPr>
        <p:spPr>
          <a:xfrm>
            <a:off x="13397970" y="7331269"/>
            <a:ext cx="5390019" cy="430887"/>
          </a:xfrm>
          <a:prstGeom prst="rect">
            <a:avLst/>
          </a:prstGeom>
        </p:spPr>
        <p:txBody>
          <a:bodyPr/>
          <a:lstStyle>
            <a:lvl1pPr algn="l">
              <a:defRPr sz="2800" b="1" u="none">
                <a:solidFill>
                  <a:schemeClr val="tx2"/>
                </a:solidFill>
                <a:latin typeface="TT Lakes" panose="02000503020000020004" pitchFamily="50" charset="0"/>
              </a:defRPr>
            </a:lvl1pPr>
          </a:lstStyle>
          <a:p>
            <a:pPr lvl="0"/>
            <a:r>
              <a:rPr lang="fr-FR"/>
              <a:t>SOUS-TITRE 6</a:t>
            </a:r>
          </a:p>
        </p:txBody>
      </p:sp>
      <p:sp>
        <p:nvSpPr>
          <p:cNvPr id="32" name="Espace réservé du texte 16">
            <a:extLst>
              <a:ext uri="{FF2B5EF4-FFF2-40B4-BE49-F238E27FC236}">
                <a16:creationId xmlns:a16="http://schemas.microsoft.com/office/drawing/2014/main" id="{3099A6F1-53D0-707C-825B-55B808D33EF0}"/>
              </a:ext>
            </a:extLst>
          </p:cNvPr>
          <p:cNvSpPr>
            <a:spLocks noGrp="1"/>
          </p:cNvSpPr>
          <p:nvPr>
            <p:ph type="body" sz="quarter" idx="26" hasCustomPrompt="1"/>
          </p:nvPr>
        </p:nvSpPr>
        <p:spPr>
          <a:xfrm>
            <a:off x="1634800" y="1163615"/>
            <a:ext cx="17212157" cy="733425"/>
          </a:xfrm>
          <a:prstGeom prst="rect">
            <a:avLst/>
          </a:prstGeom>
        </p:spPr>
        <p:txBody>
          <a:bodyPr lIns="0"/>
          <a:lstStyle>
            <a:lvl1pPr>
              <a:defRPr sz="3950" b="1">
                <a:solidFill>
                  <a:schemeClr val="tx2"/>
                </a:solidFill>
                <a:latin typeface="TT Lakes" panose="02000503020000020004" pitchFamily="50" charset="0"/>
              </a:defRPr>
            </a:lvl1pPr>
          </a:lstStyle>
          <a:p>
            <a:pPr lvl="0"/>
            <a:r>
              <a:rPr lang="fr-FR"/>
              <a:t>NOS RECOMMANDATIONS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odium TOP 4">
    <p:spTree>
      <p:nvGrpSpPr>
        <p:cNvPr id="1" name=""/>
        <p:cNvGrpSpPr/>
        <p:nvPr/>
      </p:nvGrpSpPr>
      <p:grpSpPr>
        <a:xfrm>
          <a:off x="0" y="0"/>
          <a:ext cx="0" cy="0"/>
          <a:chOff x="0" y="0"/>
          <a:chExt cx="0" cy="0"/>
        </a:xfrm>
      </p:grpSpPr>
      <p:sp>
        <p:nvSpPr>
          <p:cNvPr id="12" name="Espace réservé du texte 2">
            <a:extLst>
              <a:ext uri="{FF2B5EF4-FFF2-40B4-BE49-F238E27FC236}">
                <a16:creationId xmlns:a16="http://schemas.microsoft.com/office/drawing/2014/main" id="{85900C57-98B3-1FBF-6CD9-1584105CD47F}"/>
              </a:ext>
            </a:extLst>
          </p:cNvPr>
          <p:cNvSpPr>
            <a:spLocks noGrp="1"/>
          </p:cNvSpPr>
          <p:nvPr>
            <p:ph type="body" sz="quarter" idx="22" hasCustomPrompt="1"/>
          </p:nvPr>
        </p:nvSpPr>
        <p:spPr>
          <a:xfrm>
            <a:off x="1595181" y="3796209"/>
            <a:ext cx="4096707" cy="783690"/>
          </a:xfrm>
          <a:prstGeom prst="rect">
            <a:avLst/>
          </a:prstGeom>
          <a:solidFill>
            <a:schemeClr val="accent1"/>
          </a:solidFill>
        </p:spPr>
        <p:txBody>
          <a:bodyPr/>
          <a:lstStyle>
            <a:lvl1pPr>
              <a:defRPr>
                <a:solidFill>
                  <a:schemeClr val="accent1"/>
                </a:solidFill>
              </a:defRPr>
            </a:lvl1pPr>
          </a:lstStyle>
          <a:p>
            <a:pPr lvl="0"/>
            <a:r>
              <a:rPr lang="fr-FR"/>
              <a:t>.</a:t>
            </a:r>
          </a:p>
        </p:txBody>
      </p:sp>
      <p:sp>
        <p:nvSpPr>
          <p:cNvPr id="22" name="Espace réservé du texte 2">
            <a:extLst>
              <a:ext uri="{FF2B5EF4-FFF2-40B4-BE49-F238E27FC236}">
                <a16:creationId xmlns:a16="http://schemas.microsoft.com/office/drawing/2014/main" id="{DD0ABFB2-0DE0-6BB3-F508-852CCCAA2674}"/>
              </a:ext>
            </a:extLst>
          </p:cNvPr>
          <p:cNvSpPr>
            <a:spLocks noGrp="1"/>
          </p:cNvSpPr>
          <p:nvPr>
            <p:ph type="body" sz="quarter" idx="26" hasCustomPrompt="1"/>
          </p:nvPr>
        </p:nvSpPr>
        <p:spPr>
          <a:xfrm>
            <a:off x="5856503" y="2450017"/>
            <a:ext cx="4096704" cy="783690"/>
          </a:xfrm>
          <a:prstGeom prst="rect">
            <a:avLst/>
          </a:prstGeom>
          <a:solidFill>
            <a:schemeClr val="accent6"/>
          </a:solidFill>
        </p:spPr>
        <p:txBody>
          <a:bodyPr/>
          <a:lstStyle>
            <a:lvl1pPr>
              <a:defRPr>
                <a:solidFill>
                  <a:schemeClr val="accent6"/>
                </a:solidFill>
              </a:defRPr>
            </a:lvl1pPr>
          </a:lstStyle>
          <a:p>
            <a:pPr lvl="0"/>
            <a:r>
              <a:rPr lang="fr-FR"/>
              <a:t>.</a:t>
            </a:r>
          </a:p>
        </p:txBody>
      </p:sp>
      <p:sp>
        <p:nvSpPr>
          <p:cNvPr id="129" name="Espace réservé du texte 2">
            <a:extLst>
              <a:ext uri="{FF2B5EF4-FFF2-40B4-BE49-F238E27FC236}">
                <a16:creationId xmlns:a16="http://schemas.microsoft.com/office/drawing/2014/main" id="{32278C4B-251A-5F92-BF05-228B78A40137}"/>
              </a:ext>
            </a:extLst>
          </p:cNvPr>
          <p:cNvSpPr>
            <a:spLocks noGrp="1"/>
          </p:cNvSpPr>
          <p:nvPr>
            <p:ph type="body" sz="quarter" idx="30" hasCustomPrompt="1"/>
          </p:nvPr>
        </p:nvSpPr>
        <p:spPr>
          <a:xfrm>
            <a:off x="10113479" y="4969649"/>
            <a:ext cx="4096707" cy="783690"/>
          </a:xfrm>
          <a:prstGeom prst="rect">
            <a:avLst/>
          </a:prstGeom>
          <a:solidFill>
            <a:schemeClr val="accent3"/>
          </a:solidFill>
        </p:spPr>
        <p:txBody>
          <a:bodyPr/>
          <a:lstStyle>
            <a:lvl1pPr>
              <a:defRPr>
                <a:solidFill>
                  <a:schemeClr val="accent3"/>
                </a:solidFill>
              </a:defRPr>
            </a:lvl1pPr>
          </a:lstStyle>
          <a:p>
            <a:pPr lvl="0"/>
            <a:r>
              <a:rPr lang="fr-FR"/>
              <a:t>.</a:t>
            </a:r>
          </a:p>
        </p:txBody>
      </p:sp>
      <p:sp>
        <p:nvSpPr>
          <p:cNvPr id="134" name="Espace réservé du texte 2">
            <a:extLst>
              <a:ext uri="{FF2B5EF4-FFF2-40B4-BE49-F238E27FC236}">
                <a16:creationId xmlns:a16="http://schemas.microsoft.com/office/drawing/2014/main" id="{4E42BFF5-1362-FB0C-B778-1B8C06F537CD}"/>
              </a:ext>
            </a:extLst>
          </p:cNvPr>
          <p:cNvSpPr>
            <a:spLocks noGrp="1"/>
          </p:cNvSpPr>
          <p:nvPr>
            <p:ph type="body" sz="quarter" idx="34" hasCustomPrompt="1"/>
          </p:nvPr>
        </p:nvSpPr>
        <p:spPr>
          <a:xfrm>
            <a:off x="14370455" y="5940286"/>
            <a:ext cx="4096707" cy="783690"/>
          </a:xfrm>
          <a:prstGeom prst="rect">
            <a:avLst/>
          </a:prstGeom>
          <a:solidFill>
            <a:schemeClr val="tx1"/>
          </a:solidFill>
        </p:spPr>
        <p:txBody>
          <a:bodyPr/>
          <a:lstStyle>
            <a:lvl1pPr>
              <a:defRPr>
                <a:solidFill>
                  <a:schemeClr val="tx1"/>
                </a:solidFill>
              </a:defRPr>
            </a:lvl1pPr>
          </a:lstStyle>
          <a:p>
            <a:pPr lvl="0"/>
            <a:r>
              <a:rPr lang="fr-FR"/>
              <a:t>.</a:t>
            </a:r>
          </a:p>
        </p:txBody>
      </p:sp>
      <p:pic>
        <p:nvPicPr>
          <p:cNvPr id="126" name="Graphique 125">
            <a:extLst>
              <a:ext uri="{FF2B5EF4-FFF2-40B4-BE49-F238E27FC236}">
                <a16:creationId xmlns:a16="http://schemas.microsoft.com/office/drawing/2014/main" id="{B7E4E431-9365-5C1E-CFCB-9FE00E2E0C4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55710" y="10760076"/>
            <a:ext cx="304824" cy="259329"/>
          </a:xfrm>
          <a:prstGeom prst="rect">
            <a:avLst/>
          </a:prstGeom>
        </p:spPr>
      </p:pic>
      <p:sp>
        <p:nvSpPr>
          <p:cNvPr id="13" name="Espace réservé du texte 2">
            <a:extLst>
              <a:ext uri="{FF2B5EF4-FFF2-40B4-BE49-F238E27FC236}">
                <a16:creationId xmlns:a16="http://schemas.microsoft.com/office/drawing/2014/main" id="{A51F70E0-D561-8733-B657-DD188C8D9842}"/>
              </a:ext>
            </a:extLst>
          </p:cNvPr>
          <p:cNvSpPr>
            <a:spLocks noGrp="1"/>
          </p:cNvSpPr>
          <p:nvPr>
            <p:ph type="body" sz="quarter" idx="23" hasCustomPrompt="1"/>
          </p:nvPr>
        </p:nvSpPr>
        <p:spPr>
          <a:xfrm>
            <a:off x="1595180" y="4579899"/>
            <a:ext cx="4096708" cy="5974978"/>
          </a:xfrm>
          <a:prstGeom prst="rect">
            <a:avLst/>
          </a:prstGeom>
          <a:solidFill>
            <a:schemeClr val="accent1">
              <a:lumMod val="20000"/>
              <a:lumOff val="80000"/>
            </a:schemeClr>
          </a:solidFill>
        </p:spPr>
        <p:txBody>
          <a:bodyPr/>
          <a:lstStyle>
            <a:lvl1pPr>
              <a:defRPr>
                <a:solidFill>
                  <a:schemeClr val="accent1">
                    <a:lumMod val="20000"/>
                    <a:lumOff val="80000"/>
                  </a:schemeClr>
                </a:solidFill>
              </a:defRPr>
            </a:lvl1pPr>
          </a:lstStyle>
          <a:p>
            <a:pPr lvl="0"/>
            <a:r>
              <a:rPr lang="fr-FR"/>
              <a:t>.</a:t>
            </a:r>
          </a:p>
        </p:txBody>
      </p:sp>
      <p:sp>
        <p:nvSpPr>
          <p:cNvPr id="15" name="Espace réservé du texte 40">
            <a:extLst>
              <a:ext uri="{FF2B5EF4-FFF2-40B4-BE49-F238E27FC236}">
                <a16:creationId xmlns:a16="http://schemas.microsoft.com/office/drawing/2014/main" id="{BD102D87-D68D-0BB5-E700-DFB7522BB908}"/>
              </a:ext>
            </a:extLst>
          </p:cNvPr>
          <p:cNvSpPr>
            <a:spLocks noGrp="1"/>
          </p:cNvSpPr>
          <p:nvPr>
            <p:ph type="body" sz="quarter" idx="24" hasCustomPrompt="1"/>
          </p:nvPr>
        </p:nvSpPr>
        <p:spPr>
          <a:xfrm>
            <a:off x="1919717" y="4877650"/>
            <a:ext cx="3447635" cy="701803"/>
          </a:xfrm>
          <a:prstGeom prst="rect">
            <a:avLst/>
          </a:prstGeom>
        </p:spPr>
        <p:txBody>
          <a:bodyPr/>
          <a:lstStyle>
            <a:lvl1pPr algn="ctr">
              <a:defRPr sz="2400" b="1">
                <a:solidFill>
                  <a:schemeClr val="tx2"/>
                </a:solidFill>
                <a:latin typeface="TT Lakes" panose="02000503020000020004" pitchFamily="50" charset="0"/>
              </a:defRPr>
            </a:lvl1pPr>
          </a:lstStyle>
          <a:p>
            <a:pPr lvl="0"/>
            <a:r>
              <a:rPr lang="fr-FR"/>
              <a:t>SOUS-TITRE 2</a:t>
            </a:r>
          </a:p>
        </p:txBody>
      </p:sp>
      <p:sp>
        <p:nvSpPr>
          <p:cNvPr id="16" name="Espace réservé du texte 40">
            <a:extLst>
              <a:ext uri="{FF2B5EF4-FFF2-40B4-BE49-F238E27FC236}">
                <a16:creationId xmlns:a16="http://schemas.microsoft.com/office/drawing/2014/main" id="{73F9B972-5FB0-CA18-F4B5-5C54C58F9CD7}"/>
              </a:ext>
            </a:extLst>
          </p:cNvPr>
          <p:cNvSpPr>
            <a:spLocks noGrp="1"/>
          </p:cNvSpPr>
          <p:nvPr>
            <p:ph type="body" sz="quarter" idx="25"/>
          </p:nvPr>
        </p:nvSpPr>
        <p:spPr>
          <a:xfrm>
            <a:off x="1919717" y="5760862"/>
            <a:ext cx="3447635" cy="4504576"/>
          </a:xfrm>
          <a:prstGeom prst="rect">
            <a:avLst/>
          </a:prstGeom>
        </p:spPr>
        <p:txBody>
          <a:bodyPr/>
          <a:lstStyle>
            <a:lvl1pPr algn="ctr">
              <a:defRPr sz="2400">
                <a:solidFill>
                  <a:schemeClr val="tx2"/>
                </a:solidFill>
                <a:latin typeface="TT Lakes" panose="02000503020000020004" pitchFamily="50" charset="0"/>
              </a:defRPr>
            </a:lvl1pPr>
          </a:lstStyle>
          <a:p>
            <a:pPr lvl="0"/>
            <a:endParaRPr lang="fr-FR"/>
          </a:p>
        </p:txBody>
      </p:sp>
      <p:sp>
        <p:nvSpPr>
          <p:cNvPr id="18" name="Espace réservé du texte 2">
            <a:extLst>
              <a:ext uri="{FF2B5EF4-FFF2-40B4-BE49-F238E27FC236}">
                <a16:creationId xmlns:a16="http://schemas.microsoft.com/office/drawing/2014/main" id="{ED744549-96E4-C24C-383A-D0B36CAFE888}"/>
              </a:ext>
            </a:extLst>
          </p:cNvPr>
          <p:cNvSpPr>
            <a:spLocks noGrp="1"/>
          </p:cNvSpPr>
          <p:nvPr>
            <p:ph type="body" sz="quarter" idx="27" hasCustomPrompt="1"/>
          </p:nvPr>
        </p:nvSpPr>
        <p:spPr>
          <a:xfrm>
            <a:off x="5856501" y="3233707"/>
            <a:ext cx="4096708" cy="7285394"/>
          </a:xfrm>
          <a:prstGeom prst="rect">
            <a:avLst/>
          </a:prstGeom>
          <a:solidFill>
            <a:schemeClr val="accent6">
              <a:lumMod val="20000"/>
              <a:lumOff val="80000"/>
            </a:schemeClr>
          </a:solidFill>
        </p:spPr>
        <p:txBody>
          <a:bodyPr/>
          <a:lstStyle>
            <a:lvl1pPr>
              <a:defRPr>
                <a:solidFill>
                  <a:schemeClr val="accent1">
                    <a:lumMod val="20000"/>
                    <a:lumOff val="80000"/>
                  </a:schemeClr>
                </a:solidFill>
              </a:defRPr>
            </a:lvl1pPr>
          </a:lstStyle>
          <a:p>
            <a:pPr lvl="0"/>
            <a:r>
              <a:rPr lang="fr-FR"/>
              <a:t>.</a:t>
            </a:r>
          </a:p>
        </p:txBody>
      </p:sp>
      <p:sp>
        <p:nvSpPr>
          <p:cNvPr id="20" name="Espace réservé du texte 40">
            <a:extLst>
              <a:ext uri="{FF2B5EF4-FFF2-40B4-BE49-F238E27FC236}">
                <a16:creationId xmlns:a16="http://schemas.microsoft.com/office/drawing/2014/main" id="{D105FFBF-9BE4-88F4-08E7-690649EC5A91}"/>
              </a:ext>
            </a:extLst>
          </p:cNvPr>
          <p:cNvSpPr>
            <a:spLocks noGrp="1"/>
          </p:cNvSpPr>
          <p:nvPr>
            <p:ph type="body" sz="quarter" idx="28" hasCustomPrompt="1"/>
          </p:nvPr>
        </p:nvSpPr>
        <p:spPr>
          <a:xfrm>
            <a:off x="6181038" y="3509114"/>
            <a:ext cx="3447635" cy="701803"/>
          </a:xfrm>
          <a:prstGeom prst="rect">
            <a:avLst/>
          </a:prstGeom>
        </p:spPr>
        <p:txBody>
          <a:bodyPr/>
          <a:lstStyle>
            <a:lvl1pPr algn="ctr">
              <a:defRPr sz="2400" b="1">
                <a:solidFill>
                  <a:schemeClr val="tx2"/>
                </a:solidFill>
                <a:latin typeface="TT Lakes" panose="02000503020000020004" pitchFamily="50" charset="0"/>
              </a:defRPr>
            </a:lvl1pPr>
          </a:lstStyle>
          <a:p>
            <a:pPr lvl="0"/>
            <a:r>
              <a:rPr lang="fr-FR"/>
              <a:t>SOUS-TITRE 1</a:t>
            </a:r>
          </a:p>
        </p:txBody>
      </p:sp>
      <p:sp>
        <p:nvSpPr>
          <p:cNvPr id="21" name="Espace réservé du texte 40">
            <a:extLst>
              <a:ext uri="{FF2B5EF4-FFF2-40B4-BE49-F238E27FC236}">
                <a16:creationId xmlns:a16="http://schemas.microsoft.com/office/drawing/2014/main" id="{7F41E3D6-3F85-368D-B7C1-EC2433E54076}"/>
              </a:ext>
            </a:extLst>
          </p:cNvPr>
          <p:cNvSpPr>
            <a:spLocks noGrp="1"/>
          </p:cNvSpPr>
          <p:nvPr>
            <p:ph type="body" sz="quarter" idx="29"/>
          </p:nvPr>
        </p:nvSpPr>
        <p:spPr>
          <a:xfrm>
            <a:off x="6181038" y="4392326"/>
            <a:ext cx="3447635" cy="4504576"/>
          </a:xfrm>
          <a:prstGeom prst="rect">
            <a:avLst/>
          </a:prstGeom>
        </p:spPr>
        <p:txBody>
          <a:bodyPr/>
          <a:lstStyle>
            <a:lvl1pPr algn="ctr">
              <a:defRPr sz="2400">
                <a:solidFill>
                  <a:schemeClr val="tx2"/>
                </a:solidFill>
                <a:latin typeface="TT Lakes" panose="02000503020000020004" pitchFamily="50" charset="0"/>
              </a:defRPr>
            </a:lvl1pPr>
          </a:lstStyle>
          <a:p>
            <a:pPr lvl="0"/>
            <a:endParaRPr lang="fr-FR"/>
          </a:p>
        </p:txBody>
      </p:sp>
      <p:sp>
        <p:nvSpPr>
          <p:cNvPr id="130" name="Espace réservé du texte 2">
            <a:extLst>
              <a:ext uri="{FF2B5EF4-FFF2-40B4-BE49-F238E27FC236}">
                <a16:creationId xmlns:a16="http://schemas.microsoft.com/office/drawing/2014/main" id="{A304FEDB-C575-79A6-B9EA-8657B5A872BE}"/>
              </a:ext>
            </a:extLst>
          </p:cNvPr>
          <p:cNvSpPr>
            <a:spLocks noGrp="1"/>
          </p:cNvSpPr>
          <p:nvPr>
            <p:ph type="body" sz="quarter" idx="31" hasCustomPrompt="1"/>
          </p:nvPr>
        </p:nvSpPr>
        <p:spPr>
          <a:xfrm>
            <a:off x="10113478" y="5737431"/>
            <a:ext cx="4096708" cy="4767889"/>
          </a:xfrm>
          <a:prstGeom prst="rect">
            <a:avLst/>
          </a:prstGeom>
          <a:solidFill>
            <a:schemeClr val="accent3">
              <a:lumMod val="20000"/>
              <a:lumOff val="80000"/>
            </a:schemeClr>
          </a:solidFill>
        </p:spPr>
        <p:txBody>
          <a:bodyPr/>
          <a:lstStyle>
            <a:lvl1pPr>
              <a:defRPr>
                <a:solidFill>
                  <a:schemeClr val="accent3">
                    <a:lumMod val="20000"/>
                    <a:lumOff val="80000"/>
                  </a:schemeClr>
                </a:solidFill>
              </a:defRPr>
            </a:lvl1pPr>
          </a:lstStyle>
          <a:p>
            <a:pPr lvl="0"/>
            <a:r>
              <a:rPr lang="fr-FR"/>
              <a:t>.</a:t>
            </a:r>
          </a:p>
        </p:txBody>
      </p:sp>
      <p:sp>
        <p:nvSpPr>
          <p:cNvPr id="132" name="Espace réservé du texte 40">
            <a:extLst>
              <a:ext uri="{FF2B5EF4-FFF2-40B4-BE49-F238E27FC236}">
                <a16:creationId xmlns:a16="http://schemas.microsoft.com/office/drawing/2014/main" id="{8AE7766D-6F01-F432-54F0-CE6ADF58E11F}"/>
              </a:ext>
            </a:extLst>
          </p:cNvPr>
          <p:cNvSpPr>
            <a:spLocks noGrp="1"/>
          </p:cNvSpPr>
          <p:nvPr>
            <p:ph type="body" sz="quarter" idx="32" hasCustomPrompt="1"/>
          </p:nvPr>
        </p:nvSpPr>
        <p:spPr>
          <a:xfrm>
            <a:off x="10438015" y="6022173"/>
            <a:ext cx="3447635" cy="701803"/>
          </a:xfrm>
          <a:prstGeom prst="rect">
            <a:avLst/>
          </a:prstGeom>
        </p:spPr>
        <p:txBody>
          <a:bodyPr/>
          <a:lstStyle>
            <a:lvl1pPr algn="ctr">
              <a:defRPr sz="2400" b="1">
                <a:solidFill>
                  <a:schemeClr val="tx2"/>
                </a:solidFill>
                <a:latin typeface="TT Lakes" panose="02000503020000020004" pitchFamily="50" charset="0"/>
              </a:defRPr>
            </a:lvl1pPr>
          </a:lstStyle>
          <a:p>
            <a:pPr lvl="0"/>
            <a:r>
              <a:rPr lang="fr-FR"/>
              <a:t>SOUS-TITRE 3</a:t>
            </a:r>
          </a:p>
        </p:txBody>
      </p:sp>
      <p:sp>
        <p:nvSpPr>
          <p:cNvPr id="133" name="Espace réservé du texte 40">
            <a:extLst>
              <a:ext uri="{FF2B5EF4-FFF2-40B4-BE49-F238E27FC236}">
                <a16:creationId xmlns:a16="http://schemas.microsoft.com/office/drawing/2014/main" id="{F1AC2E84-937D-C8DD-DD40-3707D5A4BB0D}"/>
              </a:ext>
            </a:extLst>
          </p:cNvPr>
          <p:cNvSpPr>
            <a:spLocks noGrp="1"/>
          </p:cNvSpPr>
          <p:nvPr>
            <p:ph type="body" sz="quarter" idx="33"/>
          </p:nvPr>
        </p:nvSpPr>
        <p:spPr>
          <a:xfrm>
            <a:off x="10438015" y="6921304"/>
            <a:ext cx="3447635" cy="3294577"/>
          </a:xfrm>
          <a:prstGeom prst="rect">
            <a:avLst/>
          </a:prstGeom>
        </p:spPr>
        <p:txBody>
          <a:bodyPr/>
          <a:lstStyle>
            <a:lvl1pPr algn="ctr">
              <a:defRPr sz="2400">
                <a:solidFill>
                  <a:schemeClr val="tx2"/>
                </a:solidFill>
                <a:latin typeface="TT Lakes" panose="02000503020000020004" pitchFamily="50" charset="0"/>
              </a:defRPr>
            </a:lvl1pPr>
          </a:lstStyle>
          <a:p>
            <a:pPr lvl="0"/>
            <a:endParaRPr lang="fr-FR"/>
          </a:p>
        </p:txBody>
      </p:sp>
      <p:sp>
        <p:nvSpPr>
          <p:cNvPr id="135" name="Espace réservé du texte 2">
            <a:extLst>
              <a:ext uri="{FF2B5EF4-FFF2-40B4-BE49-F238E27FC236}">
                <a16:creationId xmlns:a16="http://schemas.microsoft.com/office/drawing/2014/main" id="{8E7F5EC8-92BB-1AA9-8E38-5367949DAE0C}"/>
              </a:ext>
            </a:extLst>
          </p:cNvPr>
          <p:cNvSpPr>
            <a:spLocks noGrp="1"/>
          </p:cNvSpPr>
          <p:nvPr>
            <p:ph type="body" sz="quarter" idx="35" hasCustomPrompt="1"/>
          </p:nvPr>
        </p:nvSpPr>
        <p:spPr>
          <a:xfrm>
            <a:off x="14370454" y="6723976"/>
            <a:ext cx="4096708" cy="3781344"/>
          </a:xfrm>
          <a:prstGeom prst="rect">
            <a:avLst/>
          </a:prstGeom>
          <a:solidFill>
            <a:schemeClr val="tx1">
              <a:alpha val="20000"/>
            </a:schemeClr>
          </a:solidFill>
        </p:spPr>
        <p:txBody>
          <a:bodyPr/>
          <a:lstStyle>
            <a:lvl1pPr>
              <a:defRPr>
                <a:solidFill>
                  <a:schemeClr val="accent3">
                    <a:lumMod val="20000"/>
                    <a:lumOff val="80000"/>
                  </a:schemeClr>
                </a:solidFill>
              </a:defRPr>
            </a:lvl1pPr>
          </a:lstStyle>
          <a:p>
            <a:pPr lvl="0"/>
            <a:r>
              <a:rPr lang="fr-FR"/>
              <a:t>.</a:t>
            </a:r>
          </a:p>
        </p:txBody>
      </p:sp>
      <p:sp>
        <p:nvSpPr>
          <p:cNvPr id="137" name="Espace réservé du texte 40">
            <a:extLst>
              <a:ext uri="{FF2B5EF4-FFF2-40B4-BE49-F238E27FC236}">
                <a16:creationId xmlns:a16="http://schemas.microsoft.com/office/drawing/2014/main" id="{C01FEEDB-D50D-E302-11FA-554D321CF210}"/>
              </a:ext>
            </a:extLst>
          </p:cNvPr>
          <p:cNvSpPr>
            <a:spLocks noGrp="1"/>
          </p:cNvSpPr>
          <p:nvPr>
            <p:ph type="body" sz="quarter" idx="36" hasCustomPrompt="1"/>
          </p:nvPr>
        </p:nvSpPr>
        <p:spPr>
          <a:xfrm>
            <a:off x="14694991" y="7032773"/>
            <a:ext cx="3447635" cy="701803"/>
          </a:xfrm>
          <a:prstGeom prst="rect">
            <a:avLst/>
          </a:prstGeom>
        </p:spPr>
        <p:txBody>
          <a:bodyPr/>
          <a:lstStyle>
            <a:lvl1pPr algn="ctr">
              <a:defRPr sz="2400" b="1">
                <a:solidFill>
                  <a:schemeClr val="tx2"/>
                </a:solidFill>
                <a:latin typeface="TT Lakes" panose="02000503020000020004" pitchFamily="50" charset="0"/>
              </a:defRPr>
            </a:lvl1pPr>
          </a:lstStyle>
          <a:p>
            <a:pPr lvl="0"/>
            <a:r>
              <a:rPr lang="fr-FR"/>
              <a:t>SOUS-TITRE 4</a:t>
            </a:r>
          </a:p>
        </p:txBody>
      </p:sp>
      <p:sp>
        <p:nvSpPr>
          <p:cNvPr id="138" name="Espace réservé du texte 40">
            <a:extLst>
              <a:ext uri="{FF2B5EF4-FFF2-40B4-BE49-F238E27FC236}">
                <a16:creationId xmlns:a16="http://schemas.microsoft.com/office/drawing/2014/main" id="{EC18DF2E-B1F7-1A30-1B32-A406E8F0CCEA}"/>
              </a:ext>
            </a:extLst>
          </p:cNvPr>
          <p:cNvSpPr>
            <a:spLocks noGrp="1"/>
          </p:cNvSpPr>
          <p:nvPr>
            <p:ph type="body" sz="quarter" idx="37"/>
          </p:nvPr>
        </p:nvSpPr>
        <p:spPr>
          <a:xfrm>
            <a:off x="14694991" y="7877908"/>
            <a:ext cx="3447635" cy="2337973"/>
          </a:xfrm>
          <a:prstGeom prst="rect">
            <a:avLst/>
          </a:prstGeom>
        </p:spPr>
        <p:txBody>
          <a:bodyPr/>
          <a:lstStyle>
            <a:lvl1pPr algn="ctr">
              <a:defRPr sz="2400">
                <a:solidFill>
                  <a:schemeClr val="tx2"/>
                </a:solidFill>
                <a:latin typeface="TT Lakes" panose="02000503020000020004" pitchFamily="50" charset="0"/>
              </a:defRPr>
            </a:lvl1pPr>
          </a:lstStyle>
          <a:p>
            <a:pPr lvl="0"/>
            <a:endParaRPr lang="fr-FR"/>
          </a:p>
        </p:txBody>
      </p:sp>
      <p:sp>
        <p:nvSpPr>
          <p:cNvPr id="139" name="Espace réservé du texte 40">
            <a:extLst>
              <a:ext uri="{FF2B5EF4-FFF2-40B4-BE49-F238E27FC236}">
                <a16:creationId xmlns:a16="http://schemas.microsoft.com/office/drawing/2014/main" id="{C3F06C82-4F7F-DF7B-83AC-1CBB60C48F18}"/>
              </a:ext>
            </a:extLst>
          </p:cNvPr>
          <p:cNvSpPr>
            <a:spLocks noGrp="1"/>
          </p:cNvSpPr>
          <p:nvPr>
            <p:ph type="body" sz="quarter" idx="38" hasCustomPrompt="1"/>
          </p:nvPr>
        </p:nvSpPr>
        <p:spPr>
          <a:xfrm>
            <a:off x="1613205" y="3809215"/>
            <a:ext cx="4067696" cy="591893"/>
          </a:xfrm>
          <a:prstGeom prst="rect">
            <a:avLst/>
          </a:prstGeom>
        </p:spPr>
        <p:txBody>
          <a:bodyPr/>
          <a:lstStyle>
            <a:lvl1pPr algn="ctr">
              <a:defRPr sz="4400" b="1">
                <a:solidFill>
                  <a:schemeClr val="bg1"/>
                </a:solidFill>
                <a:latin typeface="TT Lakes" panose="02000503020000020004" pitchFamily="50" charset="0"/>
              </a:defRPr>
            </a:lvl1pPr>
          </a:lstStyle>
          <a:p>
            <a:pPr lvl="0"/>
            <a:r>
              <a:rPr lang="fr-FR"/>
              <a:t>2</a:t>
            </a:r>
          </a:p>
        </p:txBody>
      </p:sp>
      <p:sp>
        <p:nvSpPr>
          <p:cNvPr id="140" name="Espace réservé du texte 40">
            <a:extLst>
              <a:ext uri="{FF2B5EF4-FFF2-40B4-BE49-F238E27FC236}">
                <a16:creationId xmlns:a16="http://schemas.microsoft.com/office/drawing/2014/main" id="{55EF82ED-4EAC-9C09-3B4D-B35C389B3ABE}"/>
              </a:ext>
            </a:extLst>
          </p:cNvPr>
          <p:cNvSpPr>
            <a:spLocks noGrp="1"/>
          </p:cNvSpPr>
          <p:nvPr>
            <p:ph type="body" sz="quarter" idx="39" hasCustomPrompt="1"/>
          </p:nvPr>
        </p:nvSpPr>
        <p:spPr>
          <a:xfrm>
            <a:off x="5856499" y="2526297"/>
            <a:ext cx="4096707" cy="591893"/>
          </a:xfrm>
          <a:prstGeom prst="rect">
            <a:avLst/>
          </a:prstGeom>
        </p:spPr>
        <p:txBody>
          <a:bodyPr/>
          <a:lstStyle>
            <a:lvl1pPr algn="ctr">
              <a:defRPr sz="4400" b="1">
                <a:solidFill>
                  <a:schemeClr val="bg1"/>
                </a:solidFill>
                <a:latin typeface="TT Lakes" panose="02000503020000020004" pitchFamily="50" charset="0"/>
              </a:defRPr>
            </a:lvl1pPr>
          </a:lstStyle>
          <a:p>
            <a:pPr lvl="0"/>
            <a:r>
              <a:rPr lang="fr-FR"/>
              <a:t>1</a:t>
            </a:r>
          </a:p>
        </p:txBody>
      </p:sp>
      <p:sp>
        <p:nvSpPr>
          <p:cNvPr id="141" name="Espace réservé du texte 40">
            <a:extLst>
              <a:ext uri="{FF2B5EF4-FFF2-40B4-BE49-F238E27FC236}">
                <a16:creationId xmlns:a16="http://schemas.microsoft.com/office/drawing/2014/main" id="{CB67202A-75A0-4463-319E-EF45A5D2C302}"/>
              </a:ext>
            </a:extLst>
          </p:cNvPr>
          <p:cNvSpPr>
            <a:spLocks noGrp="1"/>
          </p:cNvSpPr>
          <p:nvPr>
            <p:ph type="body" sz="quarter" idx="40" hasCustomPrompt="1"/>
          </p:nvPr>
        </p:nvSpPr>
        <p:spPr>
          <a:xfrm>
            <a:off x="10113479" y="5035670"/>
            <a:ext cx="4096707" cy="591893"/>
          </a:xfrm>
          <a:prstGeom prst="rect">
            <a:avLst/>
          </a:prstGeom>
        </p:spPr>
        <p:txBody>
          <a:bodyPr/>
          <a:lstStyle>
            <a:lvl1pPr algn="ctr">
              <a:defRPr sz="4400" b="1">
                <a:solidFill>
                  <a:schemeClr val="bg1"/>
                </a:solidFill>
                <a:latin typeface="TT Lakes" panose="02000503020000020004" pitchFamily="50" charset="0"/>
              </a:defRPr>
            </a:lvl1pPr>
          </a:lstStyle>
          <a:p>
            <a:pPr lvl="0"/>
            <a:r>
              <a:rPr lang="fr-FR"/>
              <a:t>3</a:t>
            </a:r>
          </a:p>
        </p:txBody>
      </p:sp>
      <p:sp>
        <p:nvSpPr>
          <p:cNvPr id="144" name="Espace réservé du texte 40">
            <a:extLst>
              <a:ext uri="{FF2B5EF4-FFF2-40B4-BE49-F238E27FC236}">
                <a16:creationId xmlns:a16="http://schemas.microsoft.com/office/drawing/2014/main" id="{0EA62E12-E0AA-A552-EC3F-27A8E017D79F}"/>
              </a:ext>
            </a:extLst>
          </p:cNvPr>
          <p:cNvSpPr>
            <a:spLocks noGrp="1"/>
          </p:cNvSpPr>
          <p:nvPr>
            <p:ph type="body" sz="quarter" idx="41" hasCustomPrompt="1"/>
          </p:nvPr>
        </p:nvSpPr>
        <p:spPr>
          <a:xfrm>
            <a:off x="14370455" y="6052721"/>
            <a:ext cx="4096707" cy="591893"/>
          </a:xfrm>
          <a:prstGeom prst="rect">
            <a:avLst/>
          </a:prstGeom>
        </p:spPr>
        <p:txBody>
          <a:bodyPr/>
          <a:lstStyle>
            <a:lvl1pPr algn="ctr">
              <a:defRPr sz="4400" b="1">
                <a:solidFill>
                  <a:schemeClr val="bg1"/>
                </a:solidFill>
                <a:latin typeface="TT Lakes" panose="02000503020000020004" pitchFamily="50" charset="0"/>
              </a:defRPr>
            </a:lvl1pPr>
          </a:lstStyle>
          <a:p>
            <a:pPr lvl="0"/>
            <a:r>
              <a:rPr lang="fr-FR"/>
              <a:t>4</a:t>
            </a:r>
          </a:p>
        </p:txBody>
      </p:sp>
      <p:sp>
        <p:nvSpPr>
          <p:cNvPr id="2" name="Espace réservé du texte 16">
            <a:extLst>
              <a:ext uri="{FF2B5EF4-FFF2-40B4-BE49-F238E27FC236}">
                <a16:creationId xmlns:a16="http://schemas.microsoft.com/office/drawing/2014/main" id="{298458B3-011F-FC39-EC91-23989C5D0351}"/>
              </a:ext>
            </a:extLst>
          </p:cNvPr>
          <p:cNvSpPr>
            <a:spLocks noGrp="1"/>
          </p:cNvSpPr>
          <p:nvPr>
            <p:ph type="body" sz="quarter" idx="42" hasCustomPrompt="1"/>
          </p:nvPr>
        </p:nvSpPr>
        <p:spPr>
          <a:xfrm>
            <a:off x="1634801" y="1163616"/>
            <a:ext cx="16926348" cy="645540"/>
          </a:xfrm>
          <a:prstGeom prst="rect">
            <a:avLst/>
          </a:prstGeom>
        </p:spPr>
        <p:txBody>
          <a:bodyPr lIns="0"/>
          <a:lstStyle>
            <a:lvl1pPr>
              <a:defRPr sz="3950" b="1">
                <a:solidFill>
                  <a:schemeClr val="tx2"/>
                </a:solidFill>
                <a:latin typeface="TT Lakes" panose="02000503020000020004" pitchFamily="50" charset="0"/>
              </a:defRPr>
            </a:lvl1pPr>
          </a:lstStyle>
          <a:p>
            <a:pPr lvl="0"/>
            <a:r>
              <a:rPr lang="fr-FR"/>
              <a:t>PODIUM TOP 4</a:t>
            </a:r>
          </a:p>
        </p:txBody>
      </p:sp>
    </p:spTree>
    <p:extLst>
      <p:ext uri="{BB962C8B-B14F-4D97-AF65-F5344CB8AC3E}">
        <p14:creationId xmlns:p14="http://schemas.microsoft.com/office/powerpoint/2010/main" val="3413942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 éléments 1 exergue">
    <p:spTree>
      <p:nvGrpSpPr>
        <p:cNvPr id="1" name=""/>
        <p:cNvGrpSpPr/>
        <p:nvPr/>
      </p:nvGrpSpPr>
      <p:grpSpPr>
        <a:xfrm>
          <a:off x="0" y="0"/>
          <a:ext cx="0" cy="0"/>
          <a:chOff x="0" y="0"/>
          <a:chExt cx="0" cy="0"/>
        </a:xfrm>
      </p:grpSpPr>
      <p:sp>
        <p:nvSpPr>
          <p:cNvPr id="11" name="Espace réservé du texte 18">
            <a:extLst>
              <a:ext uri="{FF2B5EF4-FFF2-40B4-BE49-F238E27FC236}">
                <a16:creationId xmlns:a16="http://schemas.microsoft.com/office/drawing/2014/main" id="{AFBFCA38-34BD-A8C9-EE5E-EBB6E069C06B}"/>
              </a:ext>
            </a:extLst>
          </p:cNvPr>
          <p:cNvSpPr>
            <a:spLocks noGrp="1"/>
          </p:cNvSpPr>
          <p:nvPr>
            <p:ph type="body" sz="quarter" idx="23" hasCustomPrompt="1"/>
          </p:nvPr>
        </p:nvSpPr>
        <p:spPr>
          <a:xfrm>
            <a:off x="9272480" y="2428630"/>
            <a:ext cx="4167871" cy="4140200"/>
          </a:xfrm>
          <a:prstGeom prst="rect">
            <a:avLst/>
          </a:prstGeom>
          <a:solidFill>
            <a:schemeClr val="accent1"/>
          </a:solidFill>
        </p:spPr>
        <p:txBody>
          <a:bodyPr numCol="1" anchor="ctr"/>
          <a:lstStyle>
            <a:lvl1pPr algn="ctr">
              <a:defRPr sz="2400" b="0">
                <a:solidFill>
                  <a:schemeClr val="accent1"/>
                </a:solidFill>
                <a:latin typeface="TT Lakes" panose="02000503020000020004" pitchFamily="50" charset="0"/>
              </a:defRPr>
            </a:lvl1pPr>
          </a:lstStyle>
          <a:p>
            <a:pPr lvl="0"/>
            <a:r>
              <a:rPr lang="fr-FR"/>
              <a:t>,</a:t>
            </a:r>
          </a:p>
        </p:txBody>
      </p:sp>
      <p:sp>
        <p:nvSpPr>
          <p:cNvPr id="6" name="Espace réservé du texte 18">
            <a:extLst>
              <a:ext uri="{FF2B5EF4-FFF2-40B4-BE49-F238E27FC236}">
                <a16:creationId xmlns:a16="http://schemas.microsoft.com/office/drawing/2014/main" id="{C5B6804E-C173-4A64-CBB6-A851F2D8258E}"/>
              </a:ext>
            </a:extLst>
          </p:cNvPr>
          <p:cNvSpPr>
            <a:spLocks noGrp="1"/>
          </p:cNvSpPr>
          <p:nvPr>
            <p:ph type="body" sz="quarter" idx="20" hasCustomPrompt="1"/>
          </p:nvPr>
        </p:nvSpPr>
        <p:spPr>
          <a:xfrm>
            <a:off x="13539856" y="3324790"/>
            <a:ext cx="3235934" cy="3234183"/>
          </a:xfrm>
          <a:prstGeom prst="rect">
            <a:avLst/>
          </a:prstGeom>
          <a:solidFill>
            <a:srgbClr val="E9EAEB"/>
          </a:solidFill>
        </p:spPr>
        <p:txBody>
          <a:bodyPr numCol="1" anchor="ctr"/>
          <a:lstStyle>
            <a:lvl1pPr algn="ctr">
              <a:defRPr sz="2400" b="0">
                <a:solidFill>
                  <a:srgbClr val="E9EAEB"/>
                </a:solidFill>
                <a:latin typeface="TT Lakes" panose="02000503020000020004" pitchFamily="50" charset="0"/>
              </a:defRPr>
            </a:lvl1pPr>
          </a:lstStyle>
          <a:p>
            <a:pPr lvl="0"/>
            <a:r>
              <a:rPr lang="fr-FR"/>
              <a:t>,</a:t>
            </a:r>
          </a:p>
        </p:txBody>
      </p:sp>
      <p:sp>
        <p:nvSpPr>
          <p:cNvPr id="7" name="Espace réservé du texte 18">
            <a:extLst>
              <a:ext uri="{FF2B5EF4-FFF2-40B4-BE49-F238E27FC236}">
                <a16:creationId xmlns:a16="http://schemas.microsoft.com/office/drawing/2014/main" id="{E33A18A8-C658-BF0F-05C3-DAB18C938CB1}"/>
              </a:ext>
            </a:extLst>
          </p:cNvPr>
          <p:cNvSpPr>
            <a:spLocks noGrp="1"/>
          </p:cNvSpPr>
          <p:nvPr>
            <p:ph type="body" sz="quarter" idx="21" hasCustomPrompt="1"/>
          </p:nvPr>
        </p:nvSpPr>
        <p:spPr>
          <a:xfrm>
            <a:off x="13539856" y="6668566"/>
            <a:ext cx="3235934" cy="3234183"/>
          </a:xfrm>
          <a:prstGeom prst="rect">
            <a:avLst/>
          </a:prstGeom>
          <a:solidFill>
            <a:srgbClr val="E9EAEB"/>
          </a:solidFill>
        </p:spPr>
        <p:txBody>
          <a:bodyPr numCol="1" anchor="ctr"/>
          <a:lstStyle>
            <a:lvl1pPr algn="ctr">
              <a:defRPr sz="2400" b="0">
                <a:solidFill>
                  <a:srgbClr val="E9EAEB"/>
                </a:solidFill>
                <a:latin typeface="TT Lakes" panose="02000503020000020004" pitchFamily="50" charset="0"/>
              </a:defRPr>
            </a:lvl1pPr>
          </a:lstStyle>
          <a:p>
            <a:pPr lvl="0"/>
            <a:r>
              <a:rPr lang="fr-FR"/>
              <a:t>,</a:t>
            </a:r>
          </a:p>
        </p:txBody>
      </p:sp>
      <p:sp>
        <p:nvSpPr>
          <p:cNvPr id="8" name="Espace réservé du texte 18">
            <a:extLst>
              <a:ext uri="{FF2B5EF4-FFF2-40B4-BE49-F238E27FC236}">
                <a16:creationId xmlns:a16="http://schemas.microsoft.com/office/drawing/2014/main" id="{DA72389B-8B88-49C8-EE0D-D098E2E2FE57}"/>
              </a:ext>
            </a:extLst>
          </p:cNvPr>
          <p:cNvSpPr>
            <a:spLocks noGrp="1"/>
          </p:cNvSpPr>
          <p:nvPr>
            <p:ph type="body" sz="quarter" idx="22" hasCustomPrompt="1"/>
          </p:nvPr>
        </p:nvSpPr>
        <p:spPr>
          <a:xfrm>
            <a:off x="10170440" y="6668566"/>
            <a:ext cx="3235934" cy="3234183"/>
          </a:xfrm>
          <a:prstGeom prst="rect">
            <a:avLst/>
          </a:prstGeom>
          <a:solidFill>
            <a:srgbClr val="E9EAEB"/>
          </a:solidFill>
        </p:spPr>
        <p:txBody>
          <a:bodyPr numCol="1" anchor="ctr"/>
          <a:lstStyle>
            <a:lvl1pPr algn="ctr">
              <a:defRPr sz="2400" b="0">
                <a:solidFill>
                  <a:srgbClr val="E9EAEB"/>
                </a:solidFill>
                <a:latin typeface="TT Lakes" panose="02000503020000020004" pitchFamily="50" charset="0"/>
              </a:defRPr>
            </a:lvl1pPr>
          </a:lstStyle>
          <a:p>
            <a:pPr lvl="0"/>
            <a:r>
              <a:rPr lang="fr-FR"/>
              <a:t>,</a:t>
            </a:r>
          </a:p>
        </p:txBody>
      </p:sp>
      <p:sp>
        <p:nvSpPr>
          <p:cNvPr id="10" name="Espace réservé du texte 8">
            <a:extLst>
              <a:ext uri="{FF2B5EF4-FFF2-40B4-BE49-F238E27FC236}">
                <a16:creationId xmlns:a16="http://schemas.microsoft.com/office/drawing/2014/main" id="{EED813F8-E47B-28F2-B85E-C44D8AAFD34E}"/>
              </a:ext>
            </a:extLst>
          </p:cNvPr>
          <p:cNvSpPr>
            <a:spLocks noGrp="1"/>
          </p:cNvSpPr>
          <p:nvPr>
            <p:ph type="body" sz="quarter" idx="10"/>
          </p:nvPr>
        </p:nvSpPr>
        <p:spPr>
          <a:xfrm>
            <a:off x="1613027" y="2530475"/>
            <a:ext cx="6534666" cy="7543800"/>
          </a:xfrm>
          <a:prstGeom prst="rect">
            <a:avLst/>
          </a:prstGeom>
        </p:spPr>
        <p:txBody>
          <a:bodyPr lIns="0"/>
          <a:lstStyle>
            <a:lvl1pPr>
              <a:defRPr sz="2400">
                <a:solidFill>
                  <a:schemeClr val="tx2"/>
                </a:solidFill>
                <a:latin typeface="TT Lakes" panose="02000503020000020004" pitchFamily="50" charset="0"/>
              </a:defRPr>
            </a:lvl1pPr>
          </a:lstStyle>
          <a:p>
            <a:pPr lvl="0"/>
            <a:endParaRPr lang="fr-FR"/>
          </a:p>
        </p:txBody>
      </p:sp>
      <p:sp>
        <p:nvSpPr>
          <p:cNvPr id="20" name="Espace réservé du texte 40">
            <a:extLst>
              <a:ext uri="{FF2B5EF4-FFF2-40B4-BE49-F238E27FC236}">
                <a16:creationId xmlns:a16="http://schemas.microsoft.com/office/drawing/2014/main" id="{4BC2EAC0-7CB1-654F-17D7-F6C9EAD507D8}"/>
              </a:ext>
            </a:extLst>
          </p:cNvPr>
          <p:cNvSpPr>
            <a:spLocks noGrp="1"/>
          </p:cNvSpPr>
          <p:nvPr>
            <p:ph type="body" sz="quarter" idx="12" hasCustomPrompt="1"/>
          </p:nvPr>
        </p:nvSpPr>
        <p:spPr>
          <a:xfrm>
            <a:off x="13709584" y="3655983"/>
            <a:ext cx="2896479" cy="369332"/>
          </a:xfrm>
          <a:prstGeom prst="rect">
            <a:avLst/>
          </a:prstGeom>
        </p:spPr>
        <p:txBody>
          <a:bodyPr/>
          <a:lstStyle>
            <a:lvl1pPr algn="ctr">
              <a:defRPr sz="2400" b="1">
                <a:solidFill>
                  <a:schemeClr val="tx2"/>
                </a:solidFill>
                <a:latin typeface="TT Lakes" panose="02000503020000020004" pitchFamily="50" charset="0"/>
              </a:defRPr>
            </a:lvl1pPr>
          </a:lstStyle>
          <a:p>
            <a:pPr lvl="0"/>
            <a:r>
              <a:rPr lang="fr-FR"/>
              <a:t>SOUS-TITRE 2</a:t>
            </a:r>
          </a:p>
        </p:txBody>
      </p:sp>
      <p:sp>
        <p:nvSpPr>
          <p:cNvPr id="21" name="Espace réservé du texte 40">
            <a:extLst>
              <a:ext uri="{FF2B5EF4-FFF2-40B4-BE49-F238E27FC236}">
                <a16:creationId xmlns:a16="http://schemas.microsoft.com/office/drawing/2014/main" id="{67E60F5D-59C3-DB8A-B330-8F4E52E6F825}"/>
              </a:ext>
            </a:extLst>
          </p:cNvPr>
          <p:cNvSpPr>
            <a:spLocks noGrp="1"/>
          </p:cNvSpPr>
          <p:nvPr>
            <p:ph type="body" sz="quarter" idx="13"/>
          </p:nvPr>
        </p:nvSpPr>
        <p:spPr>
          <a:xfrm>
            <a:off x="13709584" y="4406324"/>
            <a:ext cx="2896479" cy="1881311"/>
          </a:xfrm>
          <a:prstGeom prst="rect">
            <a:avLst/>
          </a:prstGeom>
        </p:spPr>
        <p:txBody>
          <a:bodyPr/>
          <a:lstStyle>
            <a:lvl1pPr algn="ctr">
              <a:defRPr sz="2400">
                <a:solidFill>
                  <a:schemeClr val="tx2"/>
                </a:solidFill>
                <a:latin typeface="TT Lakes" panose="02000503020000020004" pitchFamily="50" charset="0"/>
              </a:defRPr>
            </a:lvl1pPr>
          </a:lstStyle>
          <a:p>
            <a:pPr lvl="0"/>
            <a:endParaRPr lang="fr-FR"/>
          </a:p>
        </p:txBody>
      </p:sp>
      <p:sp>
        <p:nvSpPr>
          <p:cNvPr id="23" name="Espace réservé du texte 40">
            <a:extLst>
              <a:ext uri="{FF2B5EF4-FFF2-40B4-BE49-F238E27FC236}">
                <a16:creationId xmlns:a16="http://schemas.microsoft.com/office/drawing/2014/main" id="{62793BC0-2B3D-73BE-CE18-58AA6D46F2F0}"/>
              </a:ext>
            </a:extLst>
          </p:cNvPr>
          <p:cNvSpPr>
            <a:spLocks noGrp="1"/>
          </p:cNvSpPr>
          <p:nvPr>
            <p:ph type="body" sz="quarter" idx="14" hasCustomPrompt="1"/>
          </p:nvPr>
        </p:nvSpPr>
        <p:spPr>
          <a:xfrm>
            <a:off x="13709584" y="7013043"/>
            <a:ext cx="2896479" cy="369332"/>
          </a:xfrm>
          <a:prstGeom prst="rect">
            <a:avLst/>
          </a:prstGeom>
        </p:spPr>
        <p:txBody>
          <a:bodyPr/>
          <a:lstStyle>
            <a:lvl1pPr algn="ctr">
              <a:defRPr sz="2400" b="1">
                <a:solidFill>
                  <a:schemeClr val="tx2"/>
                </a:solidFill>
                <a:latin typeface="TT Lakes" panose="02000503020000020004" pitchFamily="50" charset="0"/>
              </a:defRPr>
            </a:lvl1pPr>
          </a:lstStyle>
          <a:p>
            <a:pPr lvl="0"/>
            <a:r>
              <a:rPr lang="fr-FR"/>
              <a:t>SOUS-TITRE 4</a:t>
            </a:r>
          </a:p>
        </p:txBody>
      </p:sp>
      <p:sp>
        <p:nvSpPr>
          <p:cNvPr id="25" name="Espace réservé du texte 40">
            <a:extLst>
              <a:ext uri="{FF2B5EF4-FFF2-40B4-BE49-F238E27FC236}">
                <a16:creationId xmlns:a16="http://schemas.microsoft.com/office/drawing/2014/main" id="{B541860D-144D-2F96-4CC2-D37645D904B1}"/>
              </a:ext>
            </a:extLst>
          </p:cNvPr>
          <p:cNvSpPr>
            <a:spLocks noGrp="1"/>
          </p:cNvSpPr>
          <p:nvPr>
            <p:ph type="body" sz="quarter" idx="15"/>
          </p:nvPr>
        </p:nvSpPr>
        <p:spPr>
          <a:xfrm>
            <a:off x="13709584" y="7763384"/>
            <a:ext cx="2896479" cy="1929891"/>
          </a:xfrm>
          <a:prstGeom prst="rect">
            <a:avLst/>
          </a:prstGeom>
        </p:spPr>
        <p:txBody>
          <a:bodyPr/>
          <a:lstStyle>
            <a:lvl1pPr algn="ctr">
              <a:defRPr sz="2400">
                <a:solidFill>
                  <a:schemeClr val="tx2"/>
                </a:solidFill>
                <a:latin typeface="TT Lakes" panose="02000503020000020004" pitchFamily="50" charset="0"/>
              </a:defRPr>
            </a:lvl1pPr>
          </a:lstStyle>
          <a:p>
            <a:pPr lvl="0"/>
            <a:endParaRPr lang="fr-FR"/>
          </a:p>
        </p:txBody>
      </p:sp>
      <p:sp>
        <p:nvSpPr>
          <p:cNvPr id="27" name="Espace réservé du texte 40">
            <a:extLst>
              <a:ext uri="{FF2B5EF4-FFF2-40B4-BE49-F238E27FC236}">
                <a16:creationId xmlns:a16="http://schemas.microsoft.com/office/drawing/2014/main" id="{9C0EAF32-5656-DDF3-9A45-1FEEC93A1B82}"/>
              </a:ext>
            </a:extLst>
          </p:cNvPr>
          <p:cNvSpPr>
            <a:spLocks noGrp="1"/>
          </p:cNvSpPr>
          <p:nvPr>
            <p:ph type="body" sz="quarter" idx="16" hasCustomPrompt="1"/>
          </p:nvPr>
        </p:nvSpPr>
        <p:spPr>
          <a:xfrm>
            <a:off x="10340168" y="7013043"/>
            <a:ext cx="2896479" cy="369332"/>
          </a:xfrm>
          <a:prstGeom prst="rect">
            <a:avLst/>
          </a:prstGeom>
        </p:spPr>
        <p:txBody>
          <a:bodyPr/>
          <a:lstStyle>
            <a:lvl1pPr algn="ctr">
              <a:defRPr sz="2400" b="1">
                <a:solidFill>
                  <a:schemeClr val="tx2"/>
                </a:solidFill>
                <a:latin typeface="TT Lakes" panose="02000503020000020004" pitchFamily="50" charset="0"/>
              </a:defRPr>
            </a:lvl1pPr>
          </a:lstStyle>
          <a:p>
            <a:pPr lvl="0"/>
            <a:r>
              <a:rPr lang="fr-FR"/>
              <a:t>SOUS-TITRE 3</a:t>
            </a:r>
          </a:p>
        </p:txBody>
      </p:sp>
      <p:sp>
        <p:nvSpPr>
          <p:cNvPr id="28" name="Espace réservé du texte 40">
            <a:extLst>
              <a:ext uri="{FF2B5EF4-FFF2-40B4-BE49-F238E27FC236}">
                <a16:creationId xmlns:a16="http://schemas.microsoft.com/office/drawing/2014/main" id="{AF3B1B20-46F1-B8EC-086D-C756B158A902}"/>
              </a:ext>
            </a:extLst>
          </p:cNvPr>
          <p:cNvSpPr>
            <a:spLocks noGrp="1"/>
          </p:cNvSpPr>
          <p:nvPr>
            <p:ph type="body" sz="quarter" idx="17"/>
          </p:nvPr>
        </p:nvSpPr>
        <p:spPr>
          <a:xfrm>
            <a:off x="10340168" y="7763384"/>
            <a:ext cx="2896479" cy="1929891"/>
          </a:xfrm>
          <a:prstGeom prst="rect">
            <a:avLst/>
          </a:prstGeom>
        </p:spPr>
        <p:txBody>
          <a:bodyPr/>
          <a:lstStyle>
            <a:lvl1pPr algn="ctr">
              <a:defRPr sz="2400">
                <a:solidFill>
                  <a:schemeClr val="tx2"/>
                </a:solidFill>
                <a:latin typeface="TT Lakes" panose="02000503020000020004" pitchFamily="50" charset="0"/>
              </a:defRPr>
            </a:lvl1pPr>
          </a:lstStyle>
          <a:p>
            <a:pPr lvl="0"/>
            <a:endParaRPr lang="fr-FR"/>
          </a:p>
        </p:txBody>
      </p:sp>
      <p:sp>
        <p:nvSpPr>
          <p:cNvPr id="33" name="Espace réservé du texte 40">
            <a:extLst>
              <a:ext uri="{FF2B5EF4-FFF2-40B4-BE49-F238E27FC236}">
                <a16:creationId xmlns:a16="http://schemas.microsoft.com/office/drawing/2014/main" id="{7AE59700-E14C-0337-2F3C-8269B69B3BDB}"/>
              </a:ext>
            </a:extLst>
          </p:cNvPr>
          <p:cNvSpPr>
            <a:spLocks noGrp="1"/>
          </p:cNvSpPr>
          <p:nvPr>
            <p:ph type="body" sz="quarter" idx="18" hasCustomPrompt="1"/>
          </p:nvPr>
        </p:nvSpPr>
        <p:spPr>
          <a:xfrm>
            <a:off x="9497815" y="2661267"/>
            <a:ext cx="3717200" cy="430887"/>
          </a:xfrm>
          <a:prstGeom prst="rect">
            <a:avLst/>
          </a:prstGeom>
        </p:spPr>
        <p:txBody>
          <a:bodyPr/>
          <a:lstStyle>
            <a:lvl1pPr algn="ctr">
              <a:defRPr sz="2800" b="1">
                <a:solidFill>
                  <a:schemeClr val="bg1"/>
                </a:solidFill>
                <a:latin typeface="TT Lakes" panose="02000503020000020004" pitchFamily="50" charset="0"/>
              </a:defRPr>
            </a:lvl1pPr>
          </a:lstStyle>
          <a:p>
            <a:pPr lvl="0"/>
            <a:r>
              <a:rPr lang="fr-FR"/>
              <a:t>SOUS-TITRE 1</a:t>
            </a:r>
          </a:p>
        </p:txBody>
      </p:sp>
      <p:sp>
        <p:nvSpPr>
          <p:cNvPr id="34" name="Espace réservé du texte 40">
            <a:extLst>
              <a:ext uri="{FF2B5EF4-FFF2-40B4-BE49-F238E27FC236}">
                <a16:creationId xmlns:a16="http://schemas.microsoft.com/office/drawing/2014/main" id="{D64F574B-9399-E41E-B4E0-D6B4B58656C8}"/>
              </a:ext>
            </a:extLst>
          </p:cNvPr>
          <p:cNvSpPr>
            <a:spLocks noGrp="1"/>
          </p:cNvSpPr>
          <p:nvPr>
            <p:ph type="body" sz="quarter" idx="19"/>
          </p:nvPr>
        </p:nvSpPr>
        <p:spPr>
          <a:xfrm>
            <a:off x="9497815" y="3655983"/>
            <a:ext cx="3717200" cy="2631652"/>
          </a:xfrm>
          <a:prstGeom prst="rect">
            <a:avLst/>
          </a:prstGeom>
        </p:spPr>
        <p:txBody>
          <a:bodyPr/>
          <a:lstStyle>
            <a:lvl1pPr algn="ctr">
              <a:defRPr sz="2400">
                <a:solidFill>
                  <a:schemeClr val="bg1"/>
                </a:solidFill>
                <a:latin typeface="TT Lakes" panose="02000503020000020004" pitchFamily="50" charset="0"/>
              </a:defRPr>
            </a:lvl1pPr>
          </a:lstStyle>
          <a:p>
            <a:pPr lvl="0"/>
            <a:endParaRPr lang="fr-FR"/>
          </a:p>
        </p:txBody>
      </p:sp>
      <p:pic>
        <p:nvPicPr>
          <p:cNvPr id="35" name="Graphique 34">
            <a:extLst>
              <a:ext uri="{FF2B5EF4-FFF2-40B4-BE49-F238E27FC236}">
                <a16:creationId xmlns:a16="http://schemas.microsoft.com/office/drawing/2014/main" id="{022A289F-EF0E-3F86-D0F8-9C6931CB176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55710" y="10760076"/>
            <a:ext cx="304824" cy="259329"/>
          </a:xfrm>
          <a:prstGeom prst="rect">
            <a:avLst/>
          </a:prstGeom>
        </p:spPr>
      </p:pic>
      <p:sp>
        <p:nvSpPr>
          <p:cNvPr id="2" name="Espace réservé du texte 16">
            <a:extLst>
              <a:ext uri="{FF2B5EF4-FFF2-40B4-BE49-F238E27FC236}">
                <a16:creationId xmlns:a16="http://schemas.microsoft.com/office/drawing/2014/main" id="{53A638DC-031D-6DFC-F059-F2794E2F85FE}"/>
              </a:ext>
            </a:extLst>
          </p:cNvPr>
          <p:cNvSpPr>
            <a:spLocks noGrp="1"/>
          </p:cNvSpPr>
          <p:nvPr>
            <p:ph type="body" sz="quarter" idx="42" hasCustomPrompt="1"/>
          </p:nvPr>
        </p:nvSpPr>
        <p:spPr>
          <a:xfrm>
            <a:off x="1634801" y="1163616"/>
            <a:ext cx="16926348" cy="645540"/>
          </a:xfrm>
          <a:prstGeom prst="rect">
            <a:avLst/>
          </a:prstGeom>
        </p:spPr>
        <p:txBody>
          <a:bodyPr lIns="0"/>
          <a:lstStyle>
            <a:lvl1pPr>
              <a:defRPr sz="3950" b="1">
                <a:solidFill>
                  <a:schemeClr val="tx2"/>
                </a:solidFill>
                <a:latin typeface="TT Lakes" panose="02000503020000020004" pitchFamily="50" charset="0"/>
              </a:defRPr>
            </a:lvl1pPr>
          </a:lstStyle>
          <a:p>
            <a:pPr lvl="0"/>
            <a:r>
              <a:rPr lang="fr-FR"/>
              <a:t>4 ÉLÉMENTS 1 EXERGUE</a:t>
            </a:r>
          </a:p>
        </p:txBody>
      </p:sp>
    </p:spTree>
    <p:extLst>
      <p:ext uri="{BB962C8B-B14F-4D97-AF65-F5344CB8AC3E}">
        <p14:creationId xmlns:p14="http://schemas.microsoft.com/office/powerpoint/2010/main" val="1959324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infos 2 images">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981E484-4063-F41D-564B-8191CD723287}"/>
              </a:ext>
            </a:extLst>
          </p:cNvPr>
          <p:cNvSpPr/>
          <p:nvPr userDrawn="1"/>
        </p:nvSpPr>
        <p:spPr>
          <a:xfrm>
            <a:off x="1644285" y="2450187"/>
            <a:ext cx="8402209" cy="3596738"/>
          </a:xfrm>
          <a:prstGeom prst="rect">
            <a:avLst/>
          </a:prstGeom>
          <a:solidFill>
            <a:srgbClr val="2487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space réservé du texte 40">
            <a:extLst>
              <a:ext uri="{FF2B5EF4-FFF2-40B4-BE49-F238E27FC236}">
                <a16:creationId xmlns:a16="http://schemas.microsoft.com/office/drawing/2014/main" id="{2222F97F-5FFE-D758-342D-EE831E67DC6B}"/>
              </a:ext>
            </a:extLst>
          </p:cNvPr>
          <p:cNvSpPr>
            <a:spLocks noGrp="1"/>
          </p:cNvSpPr>
          <p:nvPr>
            <p:ph type="body" sz="quarter" idx="18" hasCustomPrompt="1"/>
          </p:nvPr>
        </p:nvSpPr>
        <p:spPr>
          <a:xfrm>
            <a:off x="1822593" y="2682875"/>
            <a:ext cx="8001633" cy="3124200"/>
          </a:xfrm>
          <a:prstGeom prst="rect">
            <a:avLst/>
          </a:prstGeom>
        </p:spPr>
        <p:txBody>
          <a:bodyPr anchor="ctr"/>
          <a:lstStyle>
            <a:lvl1pPr algn="ctr">
              <a:defRPr sz="4400" b="1">
                <a:solidFill>
                  <a:schemeClr val="bg1"/>
                </a:solidFill>
                <a:latin typeface="TT Lakes" panose="02000503020000020004" pitchFamily="50" charset="0"/>
              </a:defRPr>
            </a:lvl1pPr>
          </a:lstStyle>
          <a:p>
            <a:pPr lvl="0"/>
            <a:r>
              <a:rPr lang="fr-FR"/>
              <a:t>ÉLÉMENT 1</a:t>
            </a:r>
          </a:p>
        </p:txBody>
      </p:sp>
      <p:sp>
        <p:nvSpPr>
          <p:cNvPr id="17" name="Rectangle 16">
            <a:extLst>
              <a:ext uri="{FF2B5EF4-FFF2-40B4-BE49-F238E27FC236}">
                <a16:creationId xmlns:a16="http://schemas.microsoft.com/office/drawing/2014/main" id="{082ABBB4-F1BD-5C42-05F8-6B8D573CCA31}"/>
              </a:ext>
            </a:extLst>
          </p:cNvPr>
          <p:cNvSpPr/>
          <p:nvPr userDrawn="1"/>
        </p:nvSpPr>
        <p:spPr>
          <a:xfrm>
            <a:off x="10143183" y="6141184"/>
            <a:ext cx="8402209" cy="3596738"/>
          </a:xfrm>
          <a:prstGeom prst="rect">
            <a:avLst/>
          </a:prstGeom>
          <a:solidFill>
            <a:srgbClr val="83D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space réservé du texte 40">
            <a:extLst>
              <a:ext uri="{FF2B5EF4-FFF2-40B4-BE49-F238E27FC236}">
                <a16:creationId xmlns:a16="http://schemas.microsoft.com/office/drawing/2014/main" id="{3FE5491A-D830-B280-75AD-EF73B30D19C6}"/>
              </a:ext>
            </a:extLst>
          </p:cNvPr>
          <p:cNvSpPr>
            <a:spLocks noGrp="1"/>
          </p:cNvSpPr>
          <p:nvPr>
            <p:ph type="body" sz="quarter" idx="19" hasCustomPrompt="1"/>
          </p:nvPr>
        </p:nvSpPr>
        <p:spPr>
          <a:xfrm>
            <a:off x="10281462" y="6340475"/>
            <a:ext cx="8077838" cy="3200400"/>
          </a:xfrm>
          <a:prstGeom prst="rect">
            <a:avLst/>
          </a:prstGeom>
        </p:spPr>
        <p:txBody>
          <a:bodyPr anchor="ctr"/>
          <a:lstStyle>
            <a:lvl1pPr algn="ctr">
              <a:defRPr sz="4400" b="1">
                <a:solidFill>
                  <a:schemeClr val="bg1"/>
                </a:solidFill>
                <a:latin typeface="TT Lakes" panose="02000503020000020004" pitchFamily="50" charset="0"/>
              </a:defRPr>
            </a:lvl1pPr>
          </a:lstStyle>
          <a:p>
            <a:pPr lvl="0"/>
            <a:r>
              <a:rPr lang="fr-FR"/>
              <a:t>ÉLÉMENT 2</a:t>
            </a:r>
          </a:p>
        </p:txBody>
      </p:sp>
      <p:sp>
        <p:nvSpPr>
          <p:cNvPr id="23" name="Espace réservé pour une image  19">
            <a:extLst>
              <a:ext uri="{FF2B5EF4-FFF2-40B4-BE49-F238E27FC236}">
                <a16:creationId xmlns:a16="http://schemas.microsoft.com/office/drawing/2014/main" id="{54237CDA-D3A6-468E-32AF-9B58C8D0C872}"/>
              </a:ext>
            </a:extLst>
          </p:cNvPr>
          <p:cNvSpPr>
            <a:spLocks noGrp="1"/>
          </p:cNvSpPr>
          <p:nvPr>
            <p:ph type="pic" sz="quarter" idx="20"/>
          </p:nvPr>
        </p:nvSpPr>
        <p:spPr>
          <a:xfrm>
            <a:off x="10143340" y="2449514"/>
            <a:ext cx="8384249" cy="3597275"/>
          </a:xfrm>
          <a:prstGeom prst="rect">
            <a:avLst/>
          </a:prstGeom>
        </p:spPr>
        <p:txBody>
          <a:bodyPr/>
          <a:lstStyle/>
          <a:p>
            <a:endParaRPr lang="fr-FR"/>
          </a:p>
        </p:txBody>
      </p:sp>
      <p:sp>
        <p:nvSpPr>
          <p:cNvPr id="24" name="Espace réservé pour une image  21">
            <a:extLst>
              <a:ext uri="{FF2B5EF4-FFF2-40B4-BE49-F238E27FC236}">
                <a16:creationId xmlns:a16="http://schemas.microsoft.com/office/drawing/2014/main" id="{A758C584-AC57-4E23-423D-A83372F25BEB}"/>
              </a:ext>
            </a:extLst>
          </p:cNvPr>
          <p:cNvSpPr>
            <a:spLocks noGrp="1"/>
          </p:cNvSpPr>
          <p:nvPr>
            <p:ph type="pic" sz="quarter" idx="21"/>
          </p:nvPr>
        </p:nvSpPr>
        <p:spPr>
          <a:xfrm>
            <a:off x="1644780" y="6140450"/>
            <a:ext cx="8401714" cy="3597275"/>
          </a:xfrm>
          <a:prstGeom prst="rect">
            <a:avLst/>
          </a:prstGeom>
        </p:spPr>
        <p:txBody>
          <a:bodyPr/>
          <a:lstStyle/>
          <a:p>
            <a:endParaRPr lang="fr-FR"/>
          </a:p>
        </p:txBody>
      </p:sp>
      <p:pic>
        <p:nvPicPr>
          <p:cNvPr id="25" name="Graphique 24">
            <a:extLst>
              <a:ext uri="{FF2B5EF4-FFF2-40B4-BE49-F238E27FC236}">
                <a16:creationId xmlns:a16="http://schemas.microsoft.com/office/drawing/2014/main" id="{3BD291C7-72D3-02D9-CBAC-97F9B45E0F6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55710" y="10760076"/>
            <a:ext cx="304824" cy="259329"/>
          </a:xfrm>
          <a:prstGeom prst="rect">
            <a:avLst/>
          </a:prstGeom>
        </p:spPr>
      </p:pic>
      <p:sp>
        <p:nvSpPr>
          <p:cNvPr id="3" name="Espace réservé du texte 16">
            <a:extLst>
              <a:ext uri="{FF2B5EF4-FFF2-40B4-BE49-F238E27FC236}">
                <a16:creationId xmlns:a16="http://schemas.microsoft.com/office/drawing/2014/main" id="{B2188009-E447-AC0C-0F36-C7E9777B409E}"/>
              </a:ext>
            </a:extLst>
          </p:cNvPr>
          <p:cNvSpPr>
            <a:spLocks noGrp="1"/>
          </p:cNvSpPr>
          <p:nvPr>
            <p:ph type="body" sz="quarter" idx="42" hasCustomPrompt="1"/>
          </p:nvPr>
        </p:nvSpPr>
        <p:spPr>
          <a:xfrm>
            <a:off x="1634801" y="1163616"/>
            <a:ext cx="16926348" cy="645540"/>
          </a:xfrm>
          <a:prstGeom prst="rect">
            <a:avLst/>
          </a:prstGeom>
        </p:spPr>
        <p:txBody>
          <a:bodyPr lIns="0"/>
          <a:lstStyle>
            <a:lvl1pPr>
              <a:defRPr sz="3950" b="1">
                <a:solidFill>
                  <a:schemeClr val="tx2"/>
                </a:solidFill>
                <a:latin typeface="TT Lakes" panose="02000503020000020004" pitchFamily="50" charset="0"/>
              </a:defRPr>
            </a:lvl1pPr>
          </a:lstStyle>
          <a:p>
            <a:pPr lvl="0"/>
            <a:r>
              <a:rPr lang="fr-FR"/>
              <a:t>2 ÉLÉMENTS 2 PHOTOS</a:t>
            </a:r>
          </a:p>
        </p:txBody>
      </p:sp>
    </p:spTree>
    <p:extLst>
      <p:ext uri="{BB962C8B-B14F-4D97-AF65-F5344CB8AC3E}">
        <p14:creationId xmlns:p14="http://schemas.microsoft.com/office/powerpoint/2010/main" val="15376599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e simpl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6E12A388-6BC7-ACA7-C496-6C14FC3F2EE3}"/>
              </a:ext>
            </a:extLst>
          </p:cNvPr>
          <p:cNvSpPr>
            <a:spLocks noGrp="1"/>
          </p:cNvSpPr>
          <p:nvPr>
            <p:ph type="body" sz="quarter" idx="10" hasCustomPrompt="1"/>
          </p:nvPr>
        </p:nvSpPr>
        <p:spPr>
          <a:xfrm>
            <a:off x="1613027" y="2606675"/>
            <a:ext cx="16974891" cy="7391400"/>
          </a:xfrm>
          <a:prstGeom prst="rect">
            <a:avLst/>
          </a:prstGeom>
        </p:spPr>
        <p:txBody>
          <a:bodyPr/>
          <a:lstStyle>
            <a:lvl1pPr algn="l">
              <a:defRPr sz="2400">
                <a:latin typeface="TT Lakes" panose="02000503020000020004" pitchFamily="50" charset="0"/>
              </a:defRPr>
            </a:lvl1pPr>
          </a:lstStyle>
          <a:p>
            <a:pPr lvl="0"/>
            <a:r>
              <a:rPr lang="fr-FR"/>
              <a:t>texte</a:t>
            </a:r>
          </a:p>
        </p:txBody>
      </p:sp>
      <p:sp>
        <p:nvSpPr>
          <p:cNvPr id="10" name="object 8">
            <a:extLst>
              <a:ext uri="{FF2B5EF4-FFF2-40B4-BE49-F238E27FC236}">
                <a16:creationId xmlns:a16="http://schemas.microsoft.com/office/drawing/2014/main" id="{44CAA8D1-87EC-FEF6-17D2-7EA34B72673F}"/>
              </a:ext>
            </a:extLst>
          </p:cNvPr>
          <p:cNvSpPr txBox="1">
            <a:spLocks noGrp="1"/>
          </p:cNvSpPr>
          <p:nvPr>
            <p:ph type="title" idx="4294967295" hasCustomPrompt="1"/>
          </p:nvPr>
        </p:nvSpPr>
        <p:spPr>
          <a:xfrm>
            <a:off x="1613204" y="804029"/>
            <a:ext cx="17584362" cy="1044249"/>
          </a:xfrm>
          <a:prstGeom prst="rect">
            <a:avLst/>
          </a:prstGeom>
        </p:spPr>
        <p:txBody>
          <a:bodyPr vert="horz" wrap="square" lIns="0" tIns="432170" rIns="0" bIns="0" rtlCol="0">
            <a:spAutoFit/>
          </a:bodyPr>
          <a:lstStyle>
            <a:lvl1pPr marL="12700">
              <a:lnSpc>
                <a:spcPct val="100000"/>
              </a:lnSpc>
              <a:spcBef>
                <a:spcPts val="105"/>
              </a:spcBef>
              <a:defRPr sz="3950" b="1" cap="all" baseline="0">
                <a:solidFill>
                  <a:schemeClr val="tx2"/>
                </a:solidFill>
              </a:defRPr>
            </a:lvl1pPr>
          </a:lstStyle>
          <a:p>
            <a:pPr marL="12700">
              <a:lnSpc>
                <a:spcPct val="100000"/>
              </a:lnSpc>
              <a:spcBef>
                <a:spcPts val="105"/>
              </a:spcBef>
            </a:pPr>
            <a:r>
              <a:rPr lang="fr-FR" spc="-25"/>
              <a:t>TITRE SIMPLE</a:t>
            </a:r>
          </a:p>
        </p:txBody>
      </p:sp>
      <p:pic>
        <p:nvPicPr>
          <p:cNvPr id="11" name="Graphique 10">
            <a:extLst>
              <a:ext uri="{FF2B5EF4-FFF2-40B4-BE49-F238E27FC236}">
                <a16:creationId xmlns:a16="http://schemas.microsoft.com/office/drawing/2014/main" id="{958AEAB6-C55F-2829-AA62-62C93E67405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55710" y="10760076"/>
            <a:ext cx="304824" cy="259329"/>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e + Image 3">
    <p:spTree>
      <p:nvGrpSpPr>
        <p:cNvPr id="1" name=""/>
        <p:cNvGrpSpPr/>
        <p:nvPr/>
      </p:nvGrpSpPr>
      <p:grpSpPr>
        <a:xfrm>
          <a:off x="0" y="0"/>
          <a:ext cx="0" cy="0"/>
          <a:chOff x="0" y="0"/>
          <a:chExt cx="0" cy="0"/>
        </a:xfrm>
      </p:grpSpPr>
      <p:sp>
        <p:nvSpPr>
          <p:cNvPr id="9" name="bg object 16">
            <a:extLst>
              <a:ext uri="{FF2B5EF4-FFF2-40B4-BE49-F238E27FC236}">
                <a16:creationId xmlns:a16="http://schemas.microsoft.com/office/drawing/2014/main" id="{681C7FBE-74A0-A720-92AD-A406095E9BCF}"/>
              </a:ext>
            </a:extLst>
          </p:cNvPr>
          <p:cNvSpPr/>
          <p:nvPr userDrawn="1"/>
        </p:nvSpPr>
        <p:spPr>
          <a:xfrm>
            <a:off x="1" y="1"/>
            <a:ext cx="20105986" cy="11308715"/>
          </a:xfrm>
          <a:custGeom>
            <a:avLst/>
            <a:gdLst/>
            <a:ahLst/>
            <a:cxnLst/>
            <a:rect l="l" t="t" r="r" b="b"/>
            <a:pathLst>
              <a:path w="10020935" h="11308715">
                <a:moveTo>
                  <a:pt x="0" y="11308556"/>
                </a:moveTo>
                <a:lnTo>
                  <a:pt x="10020637" y="11308556"/>
                </a:lnTo>
                <a:lnTo>
                  <a:pt x="10020637" y="0"/>
                </a:lnTo>
                <a:lnTo>
                  <a:pt x="0" y="0"/>
                </a:lnTo>
                <a:lnTo>
                  <a:pt x="0" y="11308556"/>
                </a:lnTo>
                <a:close/>
              </a:path>
            </a:pathLst>
          </a:custGeom>
          <a:solidFill>
            <a:srgbClr val="F8F8F8"/>
          </a:solidFill>
        </p:spPr>
        <p:txBody>
          <a:bodyPr wrap="square" lIns="0" tIns="0" rIns="0" bIns="0" rtlCol="0"/>
          <a:lstStyle/>
          <a:p>
            <a:endParaRPr/>
          </a:p>
        </p:txBody>
      </p:sp>
      <p:sp>
        <p:nvSpPr>
          <p:cNvPr id="15" name="object 3">
            <a:extLst>
              <a:ext uri="{FF2B5EF4-FFF2-40B4-BE49-F238E27FC236}">
                <a16:creationId xmlns:a16="http://schemas.microsoft.com/office/drawing/2014/main" id="{467A6253-BF50-9106-459E-1CA06C34EAE7}"/>
              </a:ext>
            </a:extLst>
          </p:cNvPr>
          <p:cNvSpPr/>
          <p:nvPr userDrawn="1"/>
        </p:nvSpPr>
        <p:spPr>
          <a:xfrm>
            <a:off x="945318" y="783907"/>
            <a:ext cx="18176042" cy="9738363"/>
          </a:xfrm>
          <a:custGeom>
            <a:avLst/>
            <a:gdLst/>
            <a:ahLst/>
            <a:cxnLst/>
            <a:rect l="l" t="t" r="r" b="b"/>
            <a:pathLst>
              <a:path w="8513445" h="9801225">
                <a:moveTo>
                  <a:pt x="0" y="9800748"/>
                </a:moveTo>
                <a:lnTo>
                  <a:pt x="8512829" y="9800748"/>
                </a:lnTo>
                <a:lnTo>
                  <a:pt x="8512829" y="0"/>
                </a:lnTo>
                <a:lnTo>
                  <a:pt x="0" y="0"/>
                </a:lnTo>
                <a:lnTo>
                  <a:pt x="0" y="9800748"/>
                </a:lnTo>
                <a:close/>
              </a:path>
            </a:pathLst>
          </a:custGeom>
          <a:solidFill>
            <a:srgbClr val="FFFFFF"/>
          </a:solidFill>
        </p:spPr>
        <p:txBody>
          <a:bodyPr wrap="square" lIns="0" tIns="0" rIns="0" bIns="0" rtlCol="0"/>
          <a:lstStyle/>
          <a:p>
            <a:endParaRPr/>
          </a:p>
        </p:txBody>
      </p:sp>
      <p:sp>
        <p:nvSpPr>
          <p:cNvPr id="12" name="Espace réservé du texte 16">
            <a:extLst>
              <a:ext uri="{FF2B5EF4-FFF2-40B4-BE49-F238E27FC236}">
                <a16:creationId xmlns:a16="http://schemas.microsoft.com/office/drawing/2014/main" id="{9FD6CF1E-1B80-9DEB-4A9B-CAB2D5DF92DE}"/>
              </a:ext>
            </a:extLst>
          </p:cNvPr>
          <p:cNvSpPr>
            <a:spLocks noGrp="1"/>
          </p:cNvSpPr>
          <p:nvPr>
            <p:ph type="body" sz="quarter" idx="10"/>
          </p:nvPr>
        </p:nvSpPr>
        <p:spPr>
          <a:xfrm>
            <a:off x="10738698" y="2454276"/>
            <a:ext cx="7725160" cy="870071"/>
          </a:xfrm>
          <a:prstGeom prst="rect">
            <a:avLst/>
          </a:prstGeom>
        </p:spPr>
        <p:txBody>
          <a:bodyPr lIns="0"/>
          <a:lstStyle>
            <a:lvl1pPr>
              <a:defRPr sz="2800" b="1">
                <a:solidFill>
                  <a:srgbClr val="EE6700"/>
                </a:solidFill>
                <a:latin typeface="TT Lakes" panose="02000503020000020004" pitchFamily="50" charset="0"/>
              </a:defRPr>
            </a:lvl1pPr>
          </a:lstStyle>
          <a:p>
            <a:pPr lvl="0"/>
            <a:endParaRPr lang="fr-FR"/>
          </a:p>
        </p:txBody>
      </p:sp>
      <p:sp>
        <p:nvSpPr>
          <p:cNvPr id="13" name="Espace réservé du texte 16">
            <a:extLst>
              <a:ext uri="{FF2B5EF4-FFF2-40B4-BE49-F238E27FC236}">
                <a16:creationId xmlns:a16="http://schemas.microsoft.com/office/drawing/2014/main" id="{92204A1F-4A9C-AFF1-9E8C-EA1D2AA76D94}"/>
              </a:ext>
            </a:extLst>
          </p:cNvPr>
          <p:cNvSpPr>
            <a:spLocks noGrp="1"/>
          </p:cNvSpPr>
          <p:nvPr>
            <p:ph type="body" sz="quarter" idx="11"/>
          </p:nvPr>
        </p:nvSpPr>
        <p:spPr>
          <a:xfrm>
            <a:off x="10738698" y="3916573"/>
            <a:ext cx="7725160" cy="5776702"/>
          </a:xfrm>
          <a:prstGeom prst="rect">
            <a:avLst/>
          </a:prstGeom>
        </p:spPr>
        <p:txBody>
          <a:bodyPr lIns="0"/>
          <a:lstStyle>
            <a:lvl1pPr>
              <a:defRPr sz="2400" b="0">
                <a:solidFill>
                  <a:schemeClr val="tx2"/>
                </a:solidFill>
                <a:latin typeface="TT Lakes" panose="02000503020000020004" pitchFamily="50" charset="0"/>
              </a:defRPr>
            </a:lvl1pPr>
          </a:lstStyle>
          <a:p>
            <a:pPr lvl="0"/>
            <a:endParaRPr lang="fr-FR"/>
          </a:p>
        </p:txBody>
      </p:sp>
      <p:sp>
        <p:nvSpPr>
          <p:cNvPr id="16" name="Espace réservé du texte 16">
            <a:extLst>
              <a:ext uri="{FF2B5EF4-FFF2-40B4-BE49-F238E27FC236}">
                <a16:creationId xmlns:a16="http://schemas.microsoft.com/office/drawing/2014/main" id="{C9D20676-F834-CBD3-CAC8-BB83920E82D2}"/>
              </a:ext>
            </a:extLst>
          </p:cNvPr>
          <p:cNvSpPr>
            <a:spLocks noGrp="1"/>
          </p:cNvSpPr>
          <p:nvPr>
            <p:ph type="body" sz="quarter" idx="12"/>
          </p:nvPr>
        </p:nvSpPr>
        <p:spPr>
          <a:xfrm>
            <a:off x="945318" y="1006475"/>
            <a:ext cx="8154315" cy="9515794"/>
          </a:xfrm>
          <a:prstGeom prst="rect">
            <a:avLst/>
          </a:prstGeom>
        </p:spPr>
        <p:txBody>
          <a:bodyPr/>
          <a:lstStyle>
            <a:lvl1pPr>
              <a:defRPr sz="2400" b="1">
                <a:solidFill>
                  <a:schemeClr val="bg1"/>
                </a:solidFill>
                <a:latin typeface="TT Lakes" panose="02000503020000020004" pitchFamily="50" charset="0"/>
              </a:defRPr>
            </a:lvl1pPr>
          </a:lstStyle>
          <a:p>
            <a:pPr lvl="0"/>
            <a:endParaRPr lang="fr-FR"/>
          </a:p>
        </p:txBody>
      </p:sp>
      <p:pic>
        <p:nvPicPr>
          <p:cNvPr id="2" name="Graphique 1">
            <a:extLst>
              <a:ext uri="{FF2B5EF4-FFF2-40B4-BE49-F238E27FC236}">
                <a16:creationId xmlns:a16="http://schemas.microsoft.com/office/drawing/2014/main" id="{042397E9-0854-74D3-CA5D-5E4E88447A5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8816536" y="10760076"/>
            <a:ext cx="304824" cy="259329"/>
          </a:xfrm>
          <a:prstGeom prst="rect">
            <a:avLst/>
          </a:prstGeom>
        </p:spPr>
      </p:pic>
      <p:sp>
        <p:nvSpPr>
          <p:cNvPr id="4" name="Espace réservé du texte 18">
            <a:extLst>
              <a:ext uri="{FF2B5EF4-FFF2-40B4-BE49-F238E27FC236}">
                <a16:creationId xmlns:a16="http://schemas.microsoft.com/office/drawing/2014/main" id="{FA9BB5F6-A8B5-9653-B314-C2E177DC161B}"/>
              </a:ext>
            </a:extLst>
          </p:cNvPr>
          <p:cNvSpPr>
            <a:spLocks noGrp="1"/>
          </p:cNvSpPr>
          <p:nvPr>
            <p:ph type="body" sz="quarter" idx="23" hasCustomPrompt="1"/>
          </p:nvPr>
        </p:nvSpPr>
        <p:spPr>
          <a:xfrm>
            <a:off x="-39308" y="0"/>
            <a:ext cx="10120504" cy="11309350"/>
          </a:xfrm>
          <a:prstGeom prst="rect">
            <a:avLst/>
          </a:prstGeom>
          <a:solidFill>
            <a:schemeClr val="accent1"/>
          </a:solidFill>
        </p:spPr>
        <p:txBody>
          <a:bodyPr numCol="1" anchor="ctr"/>
          <a:lstStyle>
            <a:lvl1pPr algn="ctr">
              <a:defRPr sz="2400" b="0">
                <a:solidFill>
                  <a:schemeClr val="accent1"/>
                </a:solidFill>
                <a:latin typeface="TT Lakes" panose="02000503020000020004" pitchFamily="50" charset="0"/>
              </a:defRPr>
            </a:lvl1pPr>
          </a:lstStyle>
          <a:p>
            <a:pPr lvl="0"/>
            <a:r>
              <a:rPr lang="fr-FR"/>
              <a:t>,</a:t>
            </a:r>
          </a:p>
        </p:txBody>
      </p:sp>
      <p:sp>
        <p:nvSpPr>
          <p:cNvPr id="5" name="Espace réservé du texte 16">
            <a:extLst>
              <a:ext uri="{FF2B5EF4-FFF2-40B4-BE49-F238E27FC236}">
                <a16:creationId xmlns:a16="http://schemas.microsoft.com/office/drawing/2014/main" id="{AE8FF9C1-0CB6-5696-9FBE-1B0B4C906A66}"/>
              </a:ext>
            </a:extLst>
          </p:cNvPr>
          <p:cNvSpPr>
            <a:spLocks noGrp="1"/>
          </p:cNvSpPr>
          <p:nvPr>
            <p:ph type="body" sz="quarter" idx="24"/>
          </p:nvPr>
        </p:nvSpPr>
        <p:spPr>
          <a:xfrm>
            <a:off x="945318" y="2454275"/>
            <a:ext cx="7725160" cy="7238999"/>
          </a:xfrm>
          <a:prstGeom prst="rect">
            <a:avLst/>
          </a:prstGeom>
        </p:spPr>
        <p:txBody>
          <a:bodyPr/>
          <a:lstStyle>
            <a:lvl1pPr>
              <a:defRPr sz="2400" b="0">
                <a:solidFill>
                  <a:schemeClr val="bg1"/>
                </a:solidFill>
                <a:latin typeface="TT Lakes" panose="02000503020000020004" pitchFamily="50" charset="0"/>
              </a:defRPr>
            </a:lvl1pPr>
          </a:lstStyle>
          <a:p>
            <a:pPr lvl="0"/>
            <a:endParaRPr lang="fr-FR"/>
          </a:p>
        </p:txBody>
      </p:sp>
      <p:sp>
        <p:nvSpPr>
          <p:cNvPr id="3" name="Espace réservé du texte 16">
            <a:extLst>
              <a:ext uri="{FF2B5EF4-FFF2-40B4-BE49-F238E27FC236}">
                <a16:creationId xmlns:a16="http://schemas.microsoft.com/office/drawing/2014/main" id="{8E6A1982-A9E5-14EE-6FE0-20705DAFAA5C}"/>
              </a:ext>
            </a:extLst>
          </p:cNvPr>
          <p:cNvSpPr>
            <a:spLocks noGrp="1"/>
          </p:cNvSpPr>
          <p:nvPr>
            <p:ph type="body" sz="quarter" idx="42" hasCustomPrompt="1"/>
          </p:nvPr>
        </p:nvSpPr>
        <p:spPr>
          <a:xfrm>
            <a:off x="10738697" y="1163616"/>
            <a:ext cx="7822451" cy="645540"/>
          </a:xfrm>
          <a:prstGeom prst="rect">
            <a:avLst/>
          </a:prstGeom>
        </p:spPr>
        <p:txBody>
          <a:bodyPr lIns="0"/>
          <a:lstStyle>
            <a:lvl1pPr>
              <a:defRPr sz="3950" b="1">
                <a:solidFill>
                  <a:schemeClr val="tx2"/>
                </a:solidFill>
                <a:latin typeface="TT Lakes" panose="02000503020000020004" pitchFamily="50" charset="0"/>
              </a:defRPr>
            </a:lvl1pPr>
          </a:lstStyle>
          <a:p>
            <a:pPr lvl="0"/>
            <a:r>
              <a:rPr lang="fr-FR"/>
              <a:t>TITRE</a:t>
            </a:r>
          </a:p>
        </p:txBody>
      </p:sp>
    </p:spTree>
    <p:extLst>
      <p:ext uri="{BB962C8B-B14F-4D97-AF65-F5344CB8AC3E}">
        <p14:creationId xmlns:p14="http://schemas.microsoft.com/office/powerpoint/2010/main" val="39823362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e + Image 2">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CBC4BFF0-A526-8CA5-AF07-10CE041B4D4F}"/>
              </a:ext>
            </a:extLst>
          </p:cNvPr>
          <p:cNvSpPr/>
          <p:nvPr userDrawn="1"/>
        </p:nvSpPr>
        <p:spPr>
          <a:xfrm>
            <a:off x="12700" y="-19050"/>
            <a:ext cx="20307299" cy="11308715"/>
          </a:xfrm>
          <a:custGeom>
            <a:avLst/>
            <a:gdLst/>
            <a:ahLst/>
            <a:cxnLst/>
            <a:rect l="l" t="t" r="r" b="b"/>
            <a:pathLst>
              <a:path w="9267190" h="11308715">
                <a:moveTo>
                  <a:pt x="0" y="11308556"/>
                </a:moveTo>
                <a:lnTo>
                  <a:pt x="9266733" y="11308556"/>
                </a:lnTo>
                <a:lnTo>
                  <a:pt x="9266733" y="0"/>
                </a:lnTo>
                <a:lnTo>
                  <a:pt x="0" y="0"/>
                </a:lnTo>
                <a:lnTo>
                  <a:pt x="0" y="11308556"/>
                </a:lnTo>
                <a:close/>
              </a:path>
            </a:pathLst>
          </a:custGeom>
          <a:solidFill>
            <a:srgbClr val="F8F8F8"/>
          </a:solidFill>
        </p:spPr>
        <p:txBody>
          <a:bodyPr wrap="square" lIns="0" tIns="0" rIns="0" bIns="0" rtlCol="0"/>
          <a:lstStyle/>
          <a:p>
            <a:endParaRPr/>
          </a:p>
        </p:txBody>
      </p:sp>
      <p:sp>
        <p:nvSpPr>
          <p:cNvPr id="3" name="object 3">
            <a:extLst>
              <a:ext uri="{FF2B5EF4-FFF2-40B4-BE49-F238E27FC236}">
                <a16:creationId xmlns:a16="http://schemas.microsoft.com/office/drawing/2014/main" id="{0D22DA8A-349E-D60F-D88C-57BB80668A20}"/>
              </a:ext>
            </a:extLst>
          </p:cNvPr>
          <p:cNvSpPr/>
          <p:nvPr userDrawn="1"/>
        </p:nvSpPr>
        <p:spPr>
          <a:xfrm>
            <a:off x="753963" y="753904"/>
            <a:ext cx="18610882" cy="9801225"/>
          </a:xfrm>
          <a:custGeom>
            <a:avLst/>
            <a:gdLst/>
            <a:ahLst/>
            <a:cxnLst/>
            <a:rect l="l" t="t" r="r" b="b"/>
            <a:pathLst>
              <a:path w="8513445" h="9801225">
                <a:moveTo>
                  <a:pt x="0" y="9800748"/>
                </a:moveTo>
                <a:lnTo>
                  <a:pt x="8512829" y="9800748"/>
                </a:lnTo>
                <a:lnTo>
                  <a:pt x="8512829" y="0"/>
                </a:lnTo>
                <a:lnTo>
                  <a:pt x="0" y="0"/>
                </a:lnTo>
                <a:lnTo>
                  <a:pt x="0" y="9800748"/>
                </a:lnTo>
                <a:close/>
              </a:path>
            </a:pathLst>
          </a:custGeom>
          <a:solidFill>
            <a:srgbClr val="FFFFFF"/>
          </a:solidFill>
        </p:spPr>
        <p:txBody>
          <a:bodyPr wrap="square" lIns="0" tIns="0" rIns="0" bIns="0" rtlCol="0"/>
          <a:lstStyle/>
          <a:p>
            <a:endParaRPr/>
          </a:p>
        </p:txBody>
      </p:sp>
      <p:pic>
        <p:nvPicPr>
          <p:cNvPr id="15" name="Graphique 14">
            <a:extLst>
              <a:ext uri="{FF2B5EF4-FFF2-40B4-BE49-F238E27FC236}">
                <a16:creationId xmlns:a16="http://schemas.microsoft.com/office/drawing/2014/main" id="{947A256A-7AA7-5F75-C3DD-600A26B81D6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55710" y="10760076"/>
            <a:ext cx="304824" cy="259329"/>
          </a:xfrm>
          <a:prstGeom prst="rect">
            <a:avLst/>
          </a:prstGeom>
        </p:spPr>
      </p:pic>
      <p:sp>
        <p:nvSpPr>
          <p:cNvPr id="16" name="Espace réservé du texte 16">
            <a:extLst>
              <a:ext uri="{FF2B5EF4-FFF2-40B4-BE49-F238E27FC236}">
                <a16:creationId xmlns:a16="http://schemas.microsoft.com/office/drawing/2014/main" id="{EDEC5F82-10BD-037B-F777-A5F1713D8D82}"/>
              </a:ext>
            </a:extLst>
          </p:cNvPr>
          <p:cNvSpPr>
            <a:spLocks noGrp="1"/>
          </p:cNvSpPr>
          <p:nvPr>
            <p:ph type="body" sz="quarter" idx="10"/>
          </p:nvPr>
        </p:nvSpPr>
        <p:spPr>
          <a:xfrm>
            <a:off x="1634801" y="2869809"/>
            <a:ext cx="7460458" cy="1260867"/>
          </a:xfrm>
          <a:prstGeom prst="rect">
            <a:avLst/>
          </a:prstGeom>
        </p:spPr>
        <p:txBody>
          <a:bodyPr lIns="0"/>
          <a:lstStyle>
            <a:lvl1pPr>
              <a:defRPr sz="2800" b="1">
                <a:solidFill>
                  <a:srgbClr val="EE6700"/>
                </a:solidFill>
                <a:latin typeface="TT Lakes" panose="02000503020000020004" pitchFamily="50" charset="0"/>
              </a:defRPr>
            </a:lvl1pPr>
          </a:lstStyle>
          <a:p>
            <a:pPr lvl="0"/>
            <a:endParaRPr lang="fr-FR"/>
          </a:p>
        </p:txBody>
      </p:sp>
      <p:sp>
        <p:nvSpPr>
          <p:cNvPr id="17" name="Espace réservé du texte 16">
            <a:extLst>
              <a:ext uri="{FF2B5EF4-FFF2-40B4-BE49-F238E27FC236}">
                <a16:creationId xmlns:a16="http://schemas.microsoft.com/office/drawing/2014/main" id="{0A717838-ECFC-706B-E877-DE7C799E2DBC}"/>
              </a:ext>
            </a:extLst>
          </p:cNvPr>
          <p:cNvSpPr>
            <a:spLocks noGrp="1"/>
          </p:cNvSpPr>
          <p:nvPr>
            <p:ph type="body" sz="quarter" idx="11"/>
          </p:nvPr>
        </p:nvSpPr>
        <p:spPr>
          <a:xfrm>
            <a:off x="1613204" y="4483101"/>
            <a:ext cx="7460458" cy="1857374"/>
          </a:xfrm>
          <a:prstGeom prst="rect">
            <a:avLst/>
          </a:prstGeom>
        </p:spPr>
        <p:txBody>
          <a:bodyPr lIns="0"/>
          <a:lstStyle>
            <a:lvl1pPr>
              <a:defRPr sz="2400" b="0">
                <a:solidFill>
                  <a:schemeClr val="tx2"/>
                </a:solidFill>
                <a:latin typeface="TT Lakes" panose="02000503020000020004" pitchFamily="50" charset="0"/>
              </a:defRPr>
            </a:lvl1pPr>
          </a:lstStyle>
          <a:p>
            <a:pPr lvl="0"/>
            <a:endParaRPr lang="fr-FR"/>
          </a:p>
        </p:txBody>
      </p:sp>
      <p:sp>
        <p:nvSpPr>
          <p:cNvPr id="21" name="Espace réservé pour une image  20">
            <a:extLst>
              <a:ext uri="{FF2B5EF4-FFF2-40B4-BE49-F238E27FC236}">
                <a16:creationId xmlns:a16="http://schemas.microsoft.com/office/drawing/2014/main" id="{DA06B1A0-95F4-FC0D-9454-8F5E5F079DCD}"/>
              </a:ext>
            </a:extLst>
          </p:cNvPr>
          <p:cNvSpPr>
            <a:spLocks noGrp="1"/>
          </p:cNvSpPr>
          <p:nvPr>
            <p:ph type="pic" sz="quarter" idx="13"/>
          </p:nvPr>
        </p:nvSpPr>
        <p:spPr>
          <a:xfrm>
            <a:off x="9491549" y="-19685"/>
            <a:ext cx="10838718" cy="11309350"/>
          </a:xfrm>
          <a:prstGeom prst="rect">
            <a:avLst/>
          </a:prstGeom>
        </p:spPr>
        <p:txBody>
          <a:bodyPr/>
          <a:lstStyle/>
          <a:p>
            <a:endParaRPr lang="fr-FR"/>
          </a:p>
        </p:txBody>
      </p:sp>
      <p:sp>
        <p:nvSpPr>
          <p:cNvPr id="19" name="Espace réservé du texte 18">
            <a:extLst>
              <a:ext uri="{FF2B5EF4-FFF2-40B4-BE49-F238E27FC236}">
                <a16:creationId xmlns:a16="http://schemas.microsoft.com/office/drawing/2014/main" id="{A254C904-7D9E-3467-E00D-FBA67C75979C}"/>
              </a:ext>
            </a:extLst>
          </p:cNvPr>
          <p:cNvSpPr>
            <a:spLocks noGrp="1"/>
          </p:cNvSpPr>
          <p:nvPr>
            <p:ph type="body" sz="quarter" idx="12"/>
          </p:nvPr>
        </p:nvSpPr>
        <p:spPr>
          <a:xfrm>
            <a:off x="1635255" y="6826249"/>
            <a:ext cx="9790886" cy="3095626"/>
          </a:xfrm>
          <a:prstGeom prst="rect">
            <a:avLst/>
          </a:prstGeom>
          <a:solidFill>
            <a:srgbClr val="E9EAEB"/>
          </a:solidFill>
        </p:spPr>
        <p:txBody>
          <a:bodyPr numCol="1" anchor="ctr"/>
          <a:lstStyle>
            <a:lvl1pPr algn="ctr">
              <a:defRPr sz="2400" b="1">
                <a:solidFill>
                  <a:schemeClr val="tx2"/>
                </a:solidFill>
                <a:latin typeface="TT Lakes" panose="02000503020000020004" pitchFamily="50" charset="0"/>
              </a:defRPr>
            </a:lvl1pPr>
          </a:lstStyle>
          <a:p>
            <a:pPr lvl="0"/>
            <a:endParaRPr lang="fr-FR"/>
          </a:p>
        </p:txBody>
      </p:sp>
      <p:sp>
        <p:nvSpPr>
          <p:cNvPr id="6" name="Espace réservé du texte 16">
            <a:extLst>
              <a:ext uri="{FF2B5EF4-FFF2-40B4-BE49-F238E27FC236}">
                <a16:creationId xmlns:a16="http://schemas.microsoft.com/office/drawing/2014/main" id="{64EB0B63-9330-0DF8-D3ED-FFB59E000B25}"/>
              </a:ext>
            </a:extLst>
          </p:cNvPr>
          <p:cNvSpPr>
            <a:spLocks noGrp="1"/>
          </p:cNvSpPr>
          <p:nvPr>
            <p:ph type="body" sz="quarter" idx="14" hasCustomPrompt="1"/>
          </p:nvPr>
        </p:nvSpPr>
        <p:spPr>
          <a:xfrm>
            <a:off x="1634801" y="1163616"/>
            <a:ext cx="7460458" cy="1411190"/>
          </a:xfrm>
          <a:prstGeom prst="rect">
            <a:avLst/>
          </a:prstGeom>
        </p:spPr>
        <p:txBody>
          <a:bodyPr lIns="0"/>
          <a:lstStyle>
            <a:lvl1pPr>
              <a:defRPr sz="3950" b="1">
                <a:solidFill>
                  <a:schemeClr val="tx2"/>
                </a:solidFill>
                <a:latin typeface="TT Lakes" panose="02000503020000020004" pitchFamily="50" charset="0"/>
              </a:defRPr>
            </a:lvl1pPr>
          </a:lstStyle>
          <a:p>
            <a:pPr lvl="0"/>
            <a:r>
              <a:rPr lang="fr-FR"/>
              <a:t>NOS RECOMMANDATIONS</a:t>
            </a:r>
          </a:p>
        </p:txBody>
      </p:sp>
    </p:spTree>
    <p:extLst>
      <p:ext uri="{BB962C8B-B14F-4D97-AF65-F5344CB8AC3E}">
        <p14:creationId xmlns:p14="http://schemas.microsoft.com/office/powerpoint/2010/main" val="19250918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pic>
        <p:nvPicPr>
          <p:cNvPr id="15" name="Graphique 14">
            <a:extLst>
              <a:ext uri="{FF2B5EF4-FFF2-40B4-BE49-F238E27FC236}">
                <a16:creationId xmlns:a16="http://schemas.microsoft.com/office/drawing/2014/main" id="{F6CD5155-0860-7262-EDD1-5A739D14232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55710" y="10760076"/>
            <a:ext cx="304824" cy="259329"/>
          </a:xfrm>
          <a:prstGeom prst="rect">
            <a:avLst/>
          </a:prstGeom>
        </p:spPr>
      </p:pic>
      <p:sp>
        <p:nvSpPr>
          <p:cNvPr id="18" name="Espace réservé du texte 16">
            <a:extLst>
              <a:ext uri="{FF2B5EF4-FFF2-40B4-BE49-F238E27FC236}">
                <a16:creationId xmlns:a16="http://schemas.microsoft.com/office/drawing/2014/main" id="{F89697E9-32EA-247E-316D-CB00534D755D}"/>
              </a:ext>
            </a:extLst>
          </p:cNvPr>
          <p:cNvSpPr>
            <a:spLocks noGrp="1"/>
          </p:cNvSpPr>
          <p:nvPr>
            <p:ph type="body" sz="quarter" idx="10"/>
          </p:nvPr>
        </p:nvSpPr>
        <p:spPr>
          <a:xfrm>
            <a:off x="1634801" y="3098800"/>
            <a:ext cx="7655983" cy="1260476"/>
          </a:xfrm>
          <a:prstGeom prst="rect">
            <a:avLst/>
          </a:prstGeom>
        </p:spPr>
        <p:txBody>
          <a:bodyPr lIns="0"/>
          <a:lstStyle>
            <a:lvl1pPr>
              <a:defRPr sz="2800" b="1">
                <a:solidFill>
                  <a:srgbClr val="EE6700"/>
                </a:solidFill>
                <a:latin typeface="TT Lakes" panose="02000503020000020004" pitchFamily="50" charset="0"/>
              </a:defRPr>
            </a:lvl1pPr>
          </a:lstStyle>
          <a:p>
            <a:pPr lvl="0"/>
            <a:endParaRPr lang="fr-FR"/>
          </a:p>
        </p:txBody>
      </p:sp>
      <p:sp>
        <p:nvSpPr>
          <p:cNvPr id="19" name="Espace réservé du texte 16">
            <a:extLst>
              <a:ext uri="{FF2B5EF4-FFF2-40B4-BE49-F238E27FC236}">
                <a16:creationId xmlns:a16="http://schemas.microsoft.com/office/drawing/2014/main" id="{766847F9-D090-EE53-A1CB-3AC1981FFDF9}"/>
              </a:ext>
            </a:extLst>
          </p:cNvPr>
          <p:cNvSpPr>
            <a:spLocks noGrp="1"/>
          </p:cNvSpPr>
          <p:nvPr>
            <p:ph type="body" sz="quarter" idx="11"/>
          </p:nvPr>
        </p:nvSpPr>
        <p:spPr>
          <a:xfrm>
            <a:off x="1613203" y="4816475"/>
            <a:ext cx="7655983" cy="5257800"/>
          </a:xfrm>
          <a:prstGeom prst="rect">
            <a:avLst/>
          </a:prstGeom>
        </p:spPr>
        <p:txBody>
          <a:bodyPr lIns="0"/>
          <a:lstStyle>
            <a:lvl1pPr>
              <a:defRPr sz="2400" b="0">
                <a:solidFill>
                  <a:schemeClr val="tx2"/>
                </a:solidFill>
                <a:latin typeface="TT Lakes" panose="02000503020000020004" pitchFamily="50" charset="0"/>
              </a:defRPr>
            </a:lvl1pPr>
          </a:lstStyle>
          <a:p>
            <a:pPr lvl="0"/>
            <a:endParaRPr lang="fr-FR"/>
          </a:p>
        </p:txBody>
      </p:sp>
      <p:sp>
        <p:nvSpPr>
          <p:cNvPr id="2" name="Espace réservé du texte 18">
            <a:extLst>
              <a:ext uri="{FF2B5EF4-FFF2-40B4-BE49-F238E27FC236}">
                <a16:creationId xmlns:a16="http://schemas.microsoft.com/office/drawing/2014/main" id="{1A0D5C4B-9ABF-18A7-1001-C2EEA43D2193}"/>
              </a:ext>
            </a:extLst>
          </p:cNvPr>
          <p:cNvSpPr>
            <a:spLocks noGrp="1"/>
          </p:cNvSpPr>
          <p:nvPr>
            <p:ph type="body" sz="quarter" idx="23" hasCustomPrompt="1"/>
          </p:nvPr>
        </p:nvSpPr>
        <p:spPr>
          <a:xfrm>
            <a:off x="9985184" y="0"/>
            <a:ext cx="10120504" cy="11309350"/>
          </a:xfrm>
          <a:prstGeom prst="rect">
            <a:avLst/>
          </a:prstGeom>
          <a:solidFill>
            <a:schemeClr val="accent2"/>
          </a:solidFill>
        </p:spPr>
        <p:txBody>
          <a:bodyPr numCol="1" anchor="ctr"/>
          <a:lstStyle>
            <a:lvl1pPr algn="ctr">
              <a:defRPr sz="2400" b="0">
                <a:solidFill>
                  <a:schemeClr val="accent2"/>
                </a:solidFill>
                <a:latin typeface="TT Lakes" panose="02000503020000020004" pitchFamily="50" charset="0"/>
              </a:defRPr>
            </a:lvl1pPr>
          </a:lstStyle>
          <a:p>
            <a:pPr lvl="0"/>
            <a:r>
              <a:rPr lang="fr-FR"/>
              <a:t>,</a:t>
            </a:r>
          </a:p>
        </p:txBody>
      </p:sp>
      <p:sp>
        <p:nvSpPr>
          <p:cNvPr id="20" name="Espace réservé du texte 16">
            <a:extLst>
              <a:ext uri="{FF2B5EF4-FFF2-40B4-BE49-F238E27FC236}">
                <a16:creationId xmlns:a16="http://schemas.microsoft.com/office/drawing/2014/main" id="{99908DB6-EF73-06CF-BDA7-52A936FE1C26}"/>
              </a:ext>
            </a:extLst>
          </p:cNvPr>
          <p:cNvSpPr>
            <a:spLocks noGrp="1"/>
          </p:cNvSpPr>
          <p:nvPr>
            <p:ph type="body" sz="quarter" idx="12"/>
          </p:nvPr>
        </p:nvSpPr>
        <p:spPr>
          <a:xfrm>
            <a:off x="10810881" y="1133514"/>
            <a:ext cx="8585377" cy="9371809"/>
          </a:xfrm>
          <a:prstGeom prst="rect">
            <a:avLst/>
          </a:prstGeom>
        </p:spPr>
        <p:txBody>
          <a:bodyPr/>
          <a:lstStyle>
            <a:lvl1pPr>
              <a:defRPr sz="3200" b="1">
                <a:solidFill>
                  <a:schemeClr val="bg1"/>
                </a:solidFill>
                <a:latin typeface="TT Lakes" panose="02000503020000020004" pitchFamily="50" charset="0"/>
              </a:defRPr>
            </a:lvl1pPr>
          </a:lstStyle>
          <a:p>
            <a:pPr lvl="0"/>
            <a:endParaRPr lang="fr-FR"/>
          </a:p>
        </p:txBody>
      </p:sp>
      <p:sp>
        <p:nvSpPr>
          <p:cNvPr id="4" name="Espace réservé du texte 16">
            <a:extLst>
              <a:ext uri="{FF2B5EF4-FFF2-40B4-BE49-F238E27FC236}">
                <a16:creationId xmlns:a16="http://schemas.microsoft.com/office/drawing/2014/main" id="{76189187-0259-008A-AEB7-A601D8DFDD72}"/>
              </a:ext>
            </a:extLst>
          </p:cNvPr>
          <p:cNvSpPr>
            <a:spLocks noGrp="1"/>
          </p:cNvSpPr>
          <p:nvPr>
            <p:ph type="body" sz="quarter" idx="14" hasCustomPrompt="1"/>
          </p:nvPr>
        </p:nvSpPr>
        <p:spPr>
          <a:xfrm>
            <a:off x="1634801" y="1163615"/>
            <a:ext cx="7460458" cy="1555871"/>
          </a:xfrm>
          <a:prstGeom prst="rect">
            <a:avLst/>
          </a:prstGeom>
        </p:spPr>
        <p:txBody>
          <a:bodyPr lIns="0"/>
          <a:lstStyle>
            <a:lvl1pPr>
              <a:defRPr sz="3950" b="1">
                <a:solidFill>
                  <a:schemeClr val="tx2"/>
                </a:solidFill>
                <a:latin typeface="TT Lakes" panose="02000503020000020004" pitchFamily="50" charset="0"/>
              </a:defRPr>
            </a:lvl1pPr>
          </a:lstStyle>
          <a:p>
            <a:pPr lvl="0"/>
            <a:r>
              <a:rPr lang="fr-FR"/>
              <a:t>NOS RECOMMANDATIONS</a:t>
            </a:r>
          </a:p>
        </p:txBody>
      </p:sp>
    </p:spTree>
    <p:extLst>
      <p:ext uri="{BB962C8B-B14F-4D97-AF65-F5344CB8AC3E}">
        <p14:creationId xmlns:p14="http://schemas.microsoft.com/office/powerpoint/2010/main" val="33879459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e + image">
    <p:spTree>
      <p:nvGrpSpPr>
        <p:cNvPr id="1" name=""/>
        <p:cNvGrpSpPr/>
        <p:nvPr/>
      </p:nvGrpSpPr>
      <p:grpSpPr>
        <a:xfrm>
          <a:off x="0" y="0"/>
          <a:ext cx="0" cy="0"/>
          <a:chOff x="0" y="0"/>
          <a:chExt cx="0" cy="0"/>
        </a:xfrm>
      </p:grpSpPr>
      <p:sp>
        <p:nvSpPr>
          <p:cNvPr id="19" name="object 3">
            <a:extLst>
              <a:ext uri="{FF2B5EF4-FFF2-40B4-BE49-F238E27FC236}">
                <a16:creationId xmlns:a16="http://schemas.microsoft.com/office/drawing/2014/main" id="{AFFD3256-E100-065E-E555-5CC814FE7793}"/>
              </a:ext>
            </a:extLst>
          </p:cNvPr>
          <p:cNvSpPr/>
          <p:nvPr userDrawn="1"/>
        </p:nvSpPr>
        <p:spPr>
          <a:xfrm>
            <a:off x="-24495" y="0"/>
            <a:ext cx="20130183" cy="11309350"/>
          </a:xfrm>
          <a:custGeom>
            <a:avLst/>
            <a:gdLst/>
            <a:ahLst/>
            <a:cxnLst/>
            <a:rect l="l" t="t" r="r" b="b"/>
            <a:pathLst>
              <a:path w="8513445" h="9801225">
                <a:moveTo>
                  <a:pt x="0" y="9800748"/>
                </a:moveTo>
                <a:lnTo>
                  <a:pt x="8512829" y="9800748"/>
                </a:lnTo>
                <a:lnTo>
                  <a:pt x="8512829" y="0"/>
                </a:lnTo>
                <a:lnTo>
                  <a:pt x="0" y="0"/>
                </a:lnTo>
                <a:lnTo>
                  <a:pt x="0" y="9800748"/>
                </a:lnTo>
                <a:close/>
              </a:path>
            </a:pathLst>
          </a:custGeom>
          <a:solidFill>
            <a:srgbClr val="F8F8F8"/>
          </a:solidFill>
        </p:spPr>
        <p:txBody>
          <a:bodyPr wrap="square" lIns="0" tIns="0" rIns="0" bIns="0" rtlCol="0"/>
          <a:lstStyle/>
          <a:p>
            <a:endParaRPr/>
          </a:p>
        </p:txBody>
      </p:sp>
      <p:sp>
        <p:nvSpPr>
          <p:cNvPr id="21" name="bg object 16">
            <a:extLst>
              <a:ext uri="{FF2B5EF4-FFF2-40B4-BE49-F238E27FC236}">
                <a16:creationId xmlns:a16="http://schemas.microsoft.com/office/drawing/2014/main" id="{F7F243DF-1E8C-D2D9-32B8-DA45CAB9FF67}"/>
              </a:ext>
            </a:extLst>
          </p:cNvPr>
          <p:cNvSpPr/>
          <p:nvPr userDrawn="1"/>
        </p:nvSpPr>
        <p:spPr>
          <a:xfrm>
            <a:off x="753963" y="753904"/>
            <a:ext cx="18598079" cy="9801225"/>
          </a:xfrm>
          <a:custGeom>
            <a:avLst/>
            <a:gdLst/>
            <a:ahLst/>
            <a:cxnLst/>
            <a:rect l="l" t="t" r="r" b="b"/>
            <a:pathLst>
              <a:path w="18596610" h="9801225">
                <a:moveTo>
                  <a:pt x="18596292" y="0"/>
                </a:moveTo>
                <a:lnTo>
                  <a:pt x="0" y="0"/>
                </a:lnTo>
                <a:lnTo>
                  <a:pt x="0" y="9800748"/>
                </a:lnTo>
                <a:lnTo>
                  <a:pt x="18596292" y="9800748"/>
                </a:lnTo>
                <a:lnTo>
                  <a:pt x="18596292" y="0"/>
                </a:lnTo>
                <a:close/>
              </a:path>
            </a:pathLst>
          </a:custGeom>
          <a:solidFill>
            <a:schemeClr val="bg1"/>
          </a:solidFill>
        </p:spPr>
        <p:txBody>
          <a:bodyPr wrap="square" lIns="0" tIns="0" rIns="0" bIns="0" rtlCol="0"/>
          <a:lstStyle/>
          <a:p>
            <a:endParaRPr/>
          </a:p>
        </p:txBody>
      </p:sp>
      <p:sp>
        <p:nvSpPr>
          <p:cNvPr id="6" name="Espace réservé du texte 18">
            <a:extLst>
              <a:ext uri="{FF2B5EF4-FFF2-40B4-BE49-F238E27FC236}">
                <a16:creationId xmlns:a16="http://schemas.microsoft.com/office/drawing/2014/main" id="{93B52D43-8215-A1C6-6CC4-2E9A2CF6B69A}"/>
              </a:ext>
            </a:extLst>
          </p:cNvPr>
          <p:cNvSpPr>
            <a:spLocks noGrp="1"/>
          </p:cNvSpPr>
          <p:nvPr>
            <p:ph type="body" sz="quarter" idx="23" hasCustomPrompt="1"/>
          </p:nvPr>
        </p:nvSpPr>
        <p:spPr>
          <a:xfrm>
            <a:off x="-24495" y="2198885"/>
            <a:ext cx="14247349" cy="9110465"/>
          </a:xfrm>
          <a:prstGeom prst="rect">
            <a:avLst/>
          </a:prstGeom>
          <a:solidFill>
            <a:schemeClr val="tx1"/>
          </a:solidFill>
        </p:spPr>
        <p:txBody>
          <a:bodyPr numCol="1" anchor="ctr"/>
          <a:lstStyle>
            <a:lvl1pPr algn="ctr">
              <a:defRPr sz="2400" b="0">
                <a:solidFill>
                  <a:schemeClr val="tx1"/>
                </a:solidFill>
                <a:latin typeface="TT Lakes" panose="02000503020000020004" pitchFamily="50" charset="0"/>
              </a:defRPr>
            </a:lvl1pPr>
          </a:lstStyle>
          <a:p>
            <a:pPr lvl="0"/>
            <a:r>
              <a:rPr lang="fr-FR"/>
              <a:t>,</a:t>
            </a:r>
          </a:p>
        </p:txBody>
      </p:sp>
      <p:pic>
        <p:nvPicPr>
          <p:cNvPr id="11" name="Graphique 10">
            <a:extLst>
              <a:ext uri="{FF2B5EF4-FFF2-40B4-BE49-F238E27FC236}">
                <a16:creationId xmlns:a16="http://schemas.microsoft.com/office/drawing/2014/main" id="{14F69F60-A46A-61A4-1F92-A5A994615AA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755710" y="10760075"/>
            <a:ext cx="304824" cy="259328"/>
          </a:xfrm>
          <a:prstGeom prst="rect">
            <a:avLst/>
          </a:prstGeom>
        </p:spPr>
      </p:pic>
      <p:sp>
        <p:nvSpPr>
          <p:cNvPr id="18" name="Espace réservé du texte 16">
            <a:extLst>
              <a:ext uri="{FF2B5EF4-FFF2-40B4-BE49-F238E27FC236}">
                <a16:creationId xmlns:a16="http://schemas.microsoft.com/office/drawing/2014/main" id="{4A39D9A6-A9E8-231F-0ABD-3D0D5694E6D4}"/>
              </a:ext>
            </a:extLst>
          </p:cNvPr>
          <p:cNvSpPr>
            <a:spLocks noGrp="1"/>
          </p:cNvSpPr>
          <p:nvPr>
            <p:ph type="body" sz="quarter" idx="12"/>
          </p:nvPr>
        </p:nvSpPr>
        <p:spPr>
          <a:xfrm>
            <a:off x="1613423" y="2682875"/>
            <a:ext cx="10268363" cy="8077200"/>
          </a:xfrm>
          <a:prstGeom prst="rect">
            <a:avLst/>
          </a:prstGeom>
        </p:spPr>
        <p:txBody>
          <a:bodyPr lIns="0"/>
          <a:lstStyle>
            <a:lvl1pPr>
              <a:defRPr sz="2400">
                <a:solidFill>
                  <a:schemeClr val="bg1"/>
                </a:solidFill>
                <a:latin typeface="TT Lakes" panose="02000503020000020004" pitchFamily="50" charset="0"/>
              </a:defRPr>
            </a:lvl1pPr>
          </a:lstStyle>
          <a:p>
            <a:pPr lvl="0"/>
            <a:endParaRPr lang="fr-FR"/>
          </a:p>
        </p:txBody>
      </p:sp>
      <p:sp>
        <p:nvSpPr>
          <p:cNvPr id="9" name="Espace réservé du texte 18">
            <a:extLst>
              <a:ext uri="{FF2B5EF4-FFF2-40B4-BE49-F238E27FC236}">
                <a16:creationId xmlns:a16="http://schemas.microsoft.com/office/drawing/2014/main" id="{C2360A39-06A2-4AD3-0BF9-024CA29BE3E7}"/>
              </a:ext>
            </a:extLst>
          </p:cNvPr>
          <p:cNvSpPr>
            <a:spLocks noGrp="1"/>
          </p:cNvSpPr>
          <p:nvPr>
            <p:ph type="body" sz="quarter" idx="24"/>
          </p:nvPr>
        </p:nvSpPr>
        <p:spPr>
          <a:xfrm>
            <a:off x="12344613" y="785815"/>
            <a:ext cx="7005874" cy="9974260"/>
          </a:xfrm>
          <a:prstGeom prst="rect">
            <a:avLst/>
          </a:prstGeom>
          <a:solidFill>
            <a:srgbClr val="E9EAEB"/>
          </a:solidFill>
        </p:spPr>
        <p:txBody>
          <a:bodyPr numCol="1" anchor="ctr"/>
          <a:lstStyle>
            <a:lvl1pPr algn="ctr">
              <a:defRPr sz="2400" b="1">
                <a:solidFill>
                  <a:srgbClr val="E9EAEB"/>
                </a:solidFill>
                <a:latin typeface="TT Lakes" panose="02000503020000020004" pitchFamily="50" charset="0"/>
              </a:defRPr>
            </a:lvl1pPr>
          </a:lstStyle>
          <a:p>
            <a:pPr lvl="0"/>
            <a:endParaRPr lang="fr-FR"/>
          </a:p>
        </p:txBody>
      </p:sp>
      <p:sp>
        <p:nvSpPr>
          <p:cNvPr id="10" name="Espace réservé pour une image  13">
            <a:extLst>
              <a:ext uri="{FF2B5EF4-FFF2-40B4-BE49-F238E27FC236}">
                <a16:creationId xmlns:a16="http://schemas.microsoft.com/office/drawing/2014/main" id="{788430C5-BD60-BE8E-696E-4BD73D86EE4F}"/>
              </a:ext>
            </a:extLst>
          </p:cNvPr>
          <p:cNvSpPr>
            <a:spLocks noGrp="1"/>
          </p:cNvSpPr>
          <p:nvPr>
            <p:ph type="pic" sz="quarter" idx="25"/>
          </p:nvPr>
        </p:nvSpPr>
        <p:spPr>
          <a:xfrm>
            <a:off x="12903298" y="1506349"/>
            <a:ext cx="5888503" cy="4205287"/>
          </a:xfrm>
          <a:prstGeom prst="rect">
            <a:avLst/>
          </a:prstGeom>
        </p:spPr>
        <p:txBody>
          <a:bodyPr/>
          <a:lstStyle/>
          <a:p>
            <a:endParaRPr lang="fr-FR"/>
          </a:p>
        </p:txBody>
      </p:sp>
      <p:sp>
        <p:nvSpPr>
          <p:cNvPr id="12" name="Espace réservé du texte 16">
            <a:extLst>
              <a:ext uri="{FF2B5EF4-FFF2-40B4-BE49-F238E27FC236}">
                <a16:creationId xmlns:a16="http://schemas.microsoft.com/office/drawing/2014/main" id="{F0F15714-1296-AA3B-3876-DAD2C57AAEA7}"/>
              </a:ext>
            </a:extLst>
          </p:cNvPr>
          <p:cNvSpPr>
            <a:spLocks noGrp="1"/>
          </p:cNvSpPr>
          <p:nvPr>
            <p:ph type="body" sz="quarter" idx="26"/>
          </p:nvPr>
        </p:nvSpPr>
        <p:spPr>
          <a:xfrm>
            <a:off x="12903297" y="6318250"/>
            <a:ext cx="5888503" cy="3832226"/>
          </a:xfrm>
          <a:prstGeom prst="rect">
            <a:avLst/>
          </a:prstGeom>
        </p:spPr>
        <p:txBody>
          <a:bodyPr lIns="0"/>
          <a:lstStyle>
            <a:lvl1pPr>
              <a:defRPr sz="2400">
                <a:latin typeface="TT Lakes" panose="02000503020000020004" pitchFamily="50" charset="0"/>
              </a:defRPr>
            </a:lvl1pPr>
          </a:lstStyle>
          <a:p>
            <a:pPr lvl="0"/>
            <a:endParaRPr lang="fr-FR"/>
          </a:p>
        </p:txBody>
      </p:sp>
      <p:sp>
        <p:nvSpPr>
          <p:cNvPr id="2" name="Espace réservé du texte 16">
            <a:extLst>
              <a:ext uri="{FF2B5EF4-FFF2-40B4-BE49-F238E27FC236}">
                <a16:creationId xmlns:a16="http://schemas.microsoft.com/office/drawing/2014/main" id="{D8597C03-E77E-E54B-F10C-825D51D72F79}"/>
              </a:ext>
            </a:extLst>
          </p:cNvPr>
          <p:cNvSpPr>
            <a:spLocks noGrp="1"/>
          </p:cNvSpPr>
          <p:nvPr>
            <p:ph type="body" sz="quarter" idx="14"/>
          </p:nvPr>
        </p:nvSpPr>
        <p:spPr>
          <a:xfrm>
            <a:off x="1634800" y="1163615"/>
            <a:ext cx="10246985" cy="1555871"/>
          </a:xfrm>
          <a:prstGeom prst="rect">
            <a:avLst/>
          </a:prstGeom>
        </p:spPr>
        <p:txBody>
          <a:bodyPr lIns="0"/>
          <a:lstStyle>
            <a:lvl1pPr>
              <a:defRPr sz="3950" b="1">
                <a:solidFill>
                  <a:schemeClr val="tx2"/>
                </a:solidFill>
                <a:latin typeface="TT Lakes" panose="02000503020000020004" pitchFamily="50" charset="0"/>
              </a:defRPr>
            </a:lvl1pPr>
          </a:lstStyle>
          <a:p>
            <a:pPr lvl="0"/>
            <a:endParaRPr lang="fr-FR"/>
          </a:p>
        </p:txBody>
      </p:sp>
    </p:spTree>
    <p:extLst>
      <p:ext uri="{BB962C8B-B14F-4D97-AF65-F5344CB8AC3E}">
        <p14:creationId xmlns:p14="http://schemas.microsoft.com/office/powerpoint/2010/main" val="37210728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ableau">
    <p:spTree>
      <p:nvGrpSpPr>
        <p:cNvPr id="1" name=""/>
        <p:cNvGrpSpPr/>
        <p:nvPr/>
      </p:nvGrpSpPr>
      <p:grpSpPr>
        <a:xfrm>
          <a:off x="0" y="0"/>
          <a:ext cx="0" cy="0"/>
          <a:chOff x="0" y="0"/>
          <a:chExt cx="0" cy="0"/>
        </a:xfrm>
      </p:grpSpPr>
      <p:sp>
        <p:nvSpPr>
          <p:cNvPr id="16" name="Espace réservé du texte 15">
            <a:extLst>
              <a:ext uri="{FF2B5EF4-FFF2-40B4-BE49-F238E27FC236}">
                <a16:creationId xmlns:a16="http://schemas.microsoft.com/office/drawing/2014/main" id="{6A29C5F4-C5AB-5BFE-FDBF-850A824E0DD4}"/>
              </a:ext>
            </a:extLst>
          </p:cNvPr>
          <p:cNvSpPr>
            <a:spLocks noGrp="1"/>
          </p:cNvSpPr>
          <p:nvPr>
            <p:ph type="body" sz="quarter" idx="10"/>
          </p:nvPr>
        </p:nvSpPr>
        <p:spPr>
          <a:xfrm>
            <a:off x="1613203" y="2396485"/>
            <a:ext cx="16930569" cy="743590"/>
          </a:xfrm>
          <a:prstGeom prst="rect">
            <a:avLst/>
          </a:prstGeom>
        </p:spPr>
        <p:txBody>
          <a:bodyPr lIns="0"/>
          <a:lstStyle>
            <a:lvl1pPr>
              <a:defRPr sz="2400">
                <a:solidFill>
                  <a:schemeClr val="tx2"/>
                </a:solidFill>
                <a:latin typeface="TT Lakes" panose="02000503020000020004" pitchFamily="50" charset="0"/>
              </a:defRPr>
            </a:lvl1pPr>
          </a:lstStyle>
          <a:p>
            <a:pPr lvl="0"/>
            <a:endParaRPr lang="fr-FR"/>
          </a:p>
        </p:txBody>
      </p:sp>
      <p:pic>
        <p:nvPicPr>
          <p:cNvPr id="17" name="Graphique 16">
            <a:extLst>
              <a:ext uri="{FF2B5EF4-FFF2-40B4-BE49-F238E27FC236}">
                <a16:creationId xmlns:a16="http://schemas.microsoft.com/office/drawing/2014/main" id="{DE15F2B6-555D-CF31-92FE-2F41F6A26E2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55710" y="10760076"/>
            <a:ext cx="304824" cy="259329"/>
          </a:xfrm>
          <a:prstGeom prst="rect">
            <a:avLst/>
          </a:prstGeom>
        </p:spPr>
      </p:pic>
      <p:sp>
        <p:nvSpPr>
          <p:cNvPr id="4" name="Espace réservé du texte 2">
            <a:extLst>
              <a:ext uri="{FF2B5EF4-FFF2-40B4-BE49-F238E27FC236}">
                <a16:creationId xmlns:a16="http://schemas.microsoft.com/office/drawing/2014/main" id="{38631B15-55A4-3553-A871-415B55077F4E}"/>
              </a:ext>
            </a:extLst>
          </p:cNvPr>
          <p:cNvSpPr>
            <a:spLocks noGrp="1"/>
          </p:cNvSpPr>
          <p:nvPr>
            <p:ph type="body" sz="quarter" idx="11" hasCustomPrompt="1"/>
          </p:nvPr>
        </p:nvSpPr>
        <p:spPr>
          <a:xfrm>
            <a:off x="4976471" y="3706693"/>
            <a:ext cx="3323635" cy="1115149"/>
          </a:xfrm>
          <a:prstGeom prst="rect">
            <a:avLst/>
          </a:prstGeom>
          <a:solidFill>
            <a:srgbClr val="002F43"/>
          </a:solidFill>
        </p:spPr>
        <p:txBody>
          <a:bodyPr anchor="ctr"/>
          <a:lstStyle>
            <a:lvl1pPr algn="ctr">
              <a:defRPr sz="3200" b="1">
                <a:solidFill>
                  <a:schemeClr val="bg1"/>
                </a:solidFill>
              </a:defRPr>
            </a:lvl1pPr>
          </a:lstStyle>
          <a:p>
            <a:pPr lvl="0"/>
            <a:r>
              <a:rPr lang="fr-FR"/>
              <a:t>XXX</a:t>
            </a:r>
          </a:p>
        </p:txBody>
      </p:sp>
      <p:sp>
        <p:nvSpPr>
          <p:cNvPr id="6" name="Espace réservé du texte 2">
            <a:extLst>
              <a:ext uri="{FF2B5EF4-FFF2-40B4-BE49-F238E27FC236}">
                <a16:creationId xmlns:a16="http://schemas.microsoft.com/office/drawing/2014/main" id="{C3D90E98-0C5A-C454-3978-DE9C4611413D}"/>
              </a:ext>
            </a:extLst>
          </p:cNvPr>
          <p:cNvSpPr>
            <a:spLocks noGrp="1"/>
          </p:cNvSpPr>
          <p:nvPr>
            <p:ph type="body" sz="quarter" idx="12" hasCustomPrompt="1"/>
          </p:nvPr>
        </p:nvSpPr>
        <p:spPr>
          <a:xfrm>
            <a:off x="8391027" y="3709866"/>
            <a:ext cx="3323635" cy="1115149"/>
          </a:xfrm>
          <a:prstGeom prst="rect">
            <a:avLst/>
          </a:prstGeom>
          <a:solidFill>
            <a:srgbClr val="002F43"/>
          </a:solidFill>
        </p:spPr>
        <p:txBody>
          <a:bodyPr anchor="ctr"/>
          <a:lstStyle>
            <a:lvl1pPr algn="ctr">
              <a:defRPr sz="3200" b="1">
                <a:solidFill>
                  <a:schemeClr val="bg1"/>
                </a:solidFill>
              </a:defRPr>
            </a:lvl1pPr>
          </a:lstStyle>
          <a:p>
            <a:pPr lvl="0"/>
            <a:r>
              <a:rPr lang="fr-FR"/>
              <a:t>XXX</a:t>
            </a:r>
          </a:p>
        </p:txBody>
      </p:sp>
      <p:sp>
        <p:nvSpPr>
          <p:cNvPr id="7" name="Espace réservé du texte 2">
            <a:extLst>
              <a:ext uri="{FF2B5EF4-FFF2-40B4-BE49-F238E27FC236}">
                <a16:creationId xmlns:a16="http://schemas.microsoft.com/office/drawing/2014/main" id="{15A76EB1-3B07-ADC1-B370-4D9707568145}"/>
              </a:ext>
            </a:extLst>
          </p:cNvPr>
          <p:cNvSpPr>
            <a:spLocks noGrp="1"/>
          </p:cNvSpPr>
          <p:nvPr>
            <p:ph type="body" sz="quarter" idx="13" hasCustomPrompt="1"/>
          </p:nvPr>
        </p:nvSpPr>
        <p:spPr>
          <a:xfrm>
            <a:off x="11805582" y="3706693"/>
            <a:ext cx="3323635" cy="1115149"/>
          </a:xfrm>
          <a:prstGeom prst="rect">
            <a:avLst/>
          </a:prstGeom>
          <a:solidFill>
            <a:srgbClr val="002F43"/>
          </a:solidFill>
        </p:spPr>
        <p:txBody>
          <a:bodyPr anchor="ctr"/>
          <a:lstStyle>
            <a:lvl1pPr algn="ctr">
              <a:defRPr sz="3200" b="1">
                <a:solidFill>
                  <a:schemeClr val="bg1"/>
                </a:solidFill>
              </a:defRPr>
            </a:lvl1pPr>
          </a:lstStyle>
          <a:p>
            <a:pPr lvl="0"/>
            <a:r>
              <a:rPr lang="fr-FR"/>
              <a:t>XXX</a:t>
            </a:r>
          </a:p>
        </p:txBody>
      </p:sp>
      <p:sp>
        <p:nvSpPr>
          <p:cNvPr id="8" name="Espace réservé du texte 2">
            <a:extLst>
              <a:ext uri="{FF2B5EF4-FFF2-40B4-BE49-F238E27FC236}">
                <a16:creationId xmlns:a16="http://schemas.microsoft.com/office/drawing/2014/main" id="{2F6CAB36-71FA-0282-6BC3-FFDCD3FA099C}"/>
              </a:ext>
            </a:extLst>
          </p:cNvPr>
          <p:cNvSpPr>
            <a:spLocks noGrp="1"/>
          </p:cNvSpPr>
          <p:nvPr>
            <p:ph type="body" sz="quarter" idx="14" hasCustomPrompt="1"/>
          </p:nvPr>
        </p:nvSpPr>
        <p:spPr>
          <a:xfrm>
            <a:off x="15220138" y="3706693"/>
            <a:ext cx="3323635" cy="1115149"/>
          </a:xfrm>
          <a:prstGeom prst="rect">
            <a:avLst/>
          </a:prstGeom>
          <a:solidFill>
            <a:srgbClr val="002F43"/>
          </a:solidFill>
        </p:spPr>
        <p:txBody>
          <a:bodyPr anchor="ctr"/>
          <a:lstStyle>
            <a:lvl1pPr algn="ctr">
              <a:defRPr sz="3200" b="1">
                <a:solidFill>
                  <a:schemeClr val="bg1"/>
                </a:solidFill>
              </a:defRPr>
            </a:lvl1pPr>
          </a:lstStyle>
          <a:p>
            <a:pPr lvl="0"/>
            <a:r>
              <a:rPr lang="fr-FR"/>
              <a:t>XXX</a:t>
            </a:r>
          </a:p>
        </p:txBody>
      </p:sp>
      <p:sp>
        <p:nvSpPr>
          <p:cNvPr id="9" name="Espace réservé du texte 2">
            <a:extLst>
              <a:ext uri="{FF2B5EF4-FFF2-40B4-BE49-F238E27FC236}">
                <a16:creationId xmlns:a16="http://schemas.microsoft.com/office/drawing/2014/main" id="{FED03CEA-8198-94A7-E580-C8E3A634E87A}"/>
              </a:ext>
            </a:extLst>
          </p:cNvPr>
          <p:cNvSpPr>
            <a:spLocks noGrp="1"/>
          </p:cNvSpPr>
          <p:nvPr>
            <p:ph type="body" sz="quarter" idx="15" hasCustomPrompt="1"/>
          </p:nvPr>
        </p:nvSpPr>
        <p:spPr>
          <a:xfrm>
            <a:off x="4976471" y="4920527"/>
            <a:ext cx="3323635" cy="1115149"/>
          </a:xfrm>
          <a:prstGeom prst="rect">
            <a:avLst/>
          </a:prstGeom>
          <a:solidFill>
            <a:schemeClr val="bg1"/>
          </a:solidFill>
        </p:spPr>
        <p:txBody>
          <a:bodyPr anchor="ctr"/>
          <a:lstStyle>
            <a:lvl1pPr algn="ctr">
              <a:defRPr sz="3200" b="1">
                <a:solidFill>
                  <a:srgbClr val="002F43"/>
                </a:solidFill>
              </a:defRPr>
            </a:lvl1pPr>
          </a:lstStyle>
          <a:p>
            <a:pPr lvl="0"/>
            <a:r>
              <a:rPr lang="fr-FR"/>
              <a:t>xxx</a:t>
            </a:r>
          </a:p>
        </p:txBody>
      </p:sp>
      <p:sp>
        <p:nvSpPr>
          <p:cNvPr id="10" name="Espace réservé du texte 2">
            <a:extLst>
              <a:ext uri="{FF2B5EF4-FFF2-40B4-BE49-F238E27FC236}">
                <a16:creationId xmlns:a16="http://schemas.microsoft.com/office/drawing/2014/main" id="{F338137A-2610-A86A-C7CE-8A4310D88F9C}"/>
              </a:ext>
            </a:extLst>
          </p:cNvPr>
          <p:cNvSpPr>
            <a:spLocks noGrp="1"/>
          </p:cNvSpPr>
          <p:nvPr>
            <p:ph type="body" sz="quarter" idx="16" hasCustomPrompt="1"/>
          </p:nvPr>
        </p:nvSpPr>
        <p:spPr>
          <a:xfrm>
            <a:off x="1561915" y="4920526"/>
            <a:ext cx="3323635" cy="1115149"/>
          </a:xfrm>
          <a:prstGeom prst="rect">
            <a:avLst/>
          </a:prstGeom>
          <a:solidFill>
            <a:srgbClr val="144EA2"/>
          </a:solidFill>
        </p:spPr>
        <p:txBody>
          <a:bodyPr anchor="ctr"/>
          <a:lstStyle>
            <a:lvl1pPr algn="ctr">
              <a:defRPr sz="3200" b="1">
                <a:solidFill>
                  <a:schemeClr val="bg1"/>
                </a:solidFill>
              </a:defRPr>
            </a:lvl1pPr>
          </a:lstStyle>
          <a:p>
            <a:pPr lvl="0"/>
            <a:r>
              <a:rPr lang="fr-FR"/>
              <a:t>XXX</a:t>
            </a:r>
          </a:p>
        </p:txBody>
      </p:sp>
      <p:sp>
        <p:nvSpPr>
          <p:cNvPr id="11" name="Espace réservé du texte 2">
            <a:extLst>
              <a:ext uri="{FF2B5EF4-FFF2-40B4-BE49-F238E27FC236}">
                <a16:creationId xmlns:a16="http://schemas.microsoft.com/office/drawing/2014/main" id="{84CD6B81-2418-2087-CB4C-CDBBC6602ECB}"/>
              </a:ext>
            </a:extLst>
          </p:cNvPr>
          <p:cNvSpPr>
            <a:spLocks noGrp="1"/>
          </p:cNvSpPr>
          <p:nvPr>
            <p:ph type="body" sz="quarter" idx="17" hasCustomPrompt="1"/>
          </p:nvPr>
        </p:nvSpPr>
        <p:spPr>
          <a:xfrm>
            <a:off x="8391027" y="4920525"/>
            <a:ext cx="3323635" cy="1115149"/>
          </a:xfrm>
          <a:prstGeom prst="rect">
            <a:avLst/>
          </a:prstGeom>
          <a:solidFill>
            <a:schemeClr val="bg1"/>
          </a:solidFill>
        </p:spPr>
        <p:txBody>
          <a:bodyPr anchor="ctr"/>
          <a:lstStyle>
            <a:lvl1pPr algn="ctr">
              <a:defRPr sz="3200" b="1">
                <a:solidFill>
                  <a:srgbClr val="002F43"/>
                </a:solidFill>
              </a:defRPr>
            </a:lvl1pPr>
          </a:lstStyle>
          <a:p>
            <a:pPr lvl="0"/>
            <a:r>
              <a:rPr lang="fr-FR"/>
              <a:t>xxx</a:t>
            </a:r>
          </a:p>
        </p:txBody>
      </p:sp>
      <p:sp>
        <p:nvSpPr>
          <p:cNvPr id="12" name="Espace réservé du texte 2">
            <a:extLst>
              <a:ext uri="{FF2B5EF4-FFF2-40B4-BE49-F238E27FC236}">
                <a16:creationId xmlns:a16="http://schemas.microsoft.com/office/drawing/2014/main" id="{74A9EB72-1CA5-B70C-8FFB-1340590A9204}"/>
              </a:ext>
            </a:extLst>
          </p:cNvPr>
          <p:cNvSpPr>
            <a:spLocks noGrp="1"/>
          </p:cNvSpPr>
          <p:nvPr>
            <p:ph type="body" sz="quarter" idx="18" hasCustomPrompt="1"/>
          </p:nvPr>
        </p:nvSpPr>
        <p:spPr>
          <a:xfrm>
            <a:off x="11805582" y="4918537"/>
            <a:ext cx="3323635" cy="1115149"/>
          </a:xfrm>
          <a:prstGeom prst="rect">
            <a:avLst/>
          </a:prstGeom>
          <a:solidFill>
            <a:schemeClr val="bg1"/>
          </a:solidFill>
        </p:spPr>
        <p:txBody>
          <a:bodyPr anchor="ctr"/>
          <a:lstStyle>
            <a:lvl1pPr algn="ctr">
              <a:defRPr sz="3200" b="1">
                <a:solidFill>
                  <a:srgbClr val="002F43"/>
                </a:solidFill>
              </a:defRPr>
            </a:lvl1pPr>
          </a:lstStyle>
          <a:p>
            <a:pPr lvl="0"/>
            <a:r>
              <a:rPr lang="fr-FR"/>
              <a:t>xxx</a:t>
            </a:r>
          </a:p>
        </p:txBody>
      </p:sp>
      <p:sp>
        <p:nvSpPr>
          <p:cNvPr id="15" name="Espace réservé du texte 2">
            <a:extLst>
              <a:ext uri="{FF2B5EF4-FFF2-40B4-BE49-F238E27FC236}">
                <a16:creationId xmlns:a16="http://schemas.microsoft.com/office/drawing/2014/main" id="{B5325A5D-33B0-F93F-CAAA-FAFD23C0D2DA}"/>
              </a:ext>
            </a:extLst>
          </p:cNvPr>
          <p:cNvSpPr>
            <a:spLocks noGrp="1"/>
          </p:cNvSpPr>
          <p:nvPr>
            <p:ph type="body" sz="quarter" idx="19" hasCustomPrompt="1"/>
          </p:nvPr>
        </p:nvSpPr>
        <p:spPr>
          <a:xfrm>
            <a:off x="15220138" y="4918536"/>
            <a:ext cx="3323635" cy="1115149"/>
          </a:xfrm>
          <a:prstGeom prst="rect">
            <a:avLst/>
          </a:prstGeom>
          <a:solidFill>
            <a:schemeClr val="bg1"/>
          </a:solidFill>
        </p:spPr>
        <p:txBody>
          <a:bodyPr anchor="ctr"/>
          <a:lstStyle>
            <a:lvl1pPr algn="ctr">
              <a:defRPr sz="3200" b="1">
                <a:solidFill>
                  <a:srgbClr val="002F43"/>
                </a:solidFill>
              </a:defRPr>
            </a:lvl1pPr>
          </a:lstStyle>
          <a:p>
            <a:pPr lvl="0"/>
            <a:r>
              <a:rPr lang="fr-FR"/>
              <a:t>xxx</a:t>
            </a:r>
          </a:p>
        </p:txBody>
      </p:sp>
      <p:sp>
        <p:nvSpPr>
          <p:cNvPr id="18" name="Espace réservé du texte 2">
            <a:extLst>
              <a:ext uri="{FF2B5EF4-FFF2-40B4-BE49-F238E27FC236}">
                <a16:creationId xmlns:a16="http://schemas.microsoft.com/office/drawing/2014/main" id="{51854EC0-6F36-3D63-E78C-AA3F878D86D0}"/>
              </a:ext>
            </a:extLst>
          </p:cNvPr>
          <p:cNvSpPr>
            <a:spLocks noGrp="1"/>
          </p:cNvSpPr>
          <p:nvPr>
            <p:ph type="body" sz="quarter" idx="20" hasCustomPrompt="1"/>
          </p:nvPr>
        </p:nvSpPr>
        <p:spPr>
          <a:xfrm>
            <a:off x="4976471" y="6131184"/>
            <a:ext cx="3323635" cy="1115149"/>
          </a:xfrm>
          <a:prstGeom prst="rect">
            <a:avLst/>
          </a:prstGeom>
          <a:solidFill>
            <a:schemeClr val="accent1">
              <a:lumMod val="20000"/>
              <a:lumOff val="80000"/>
            </a:schemeClr>
          </a:solidFill>
        </p:spPr>
        <p:txBody>
          <a:bodyPr anchor="ctr"/>
          <a:lstStyle>
            <a:lvl1pPr algn="ctr">
              <a:defRPr sz="3200" b="1">
                <a:solidFill>
                  <a:srgbClr val="002F43"/>
                </a:solidFill>
              </a:defRPr>
            </a:lvl1pPr>
          </a:lstStyle>
          <a:p>
            <a:pPr lvl="0"/>
            <a:r>
              <a:rPr lang="fr-FR"/>
              <a:t>xxx</a:t>
            </a:r>
          </a:p>
        </p:txBody>
      </p:sp>
      <p:sp>
        <p:nvSpPr>
          <p:cNvPr id="19" name="Espace réservé du texte 2">
            <a:extLst>
              <a:ext uri="{FF2B5EF4-FFF2-40B4-BE49-F238E27FC236}">
                <a16:creationId xmlns:a16="http://schemas.microsoft.com/office/drawing/2014/main" id="{33AF399A-ADC0-0C1E-4EDA-8673001BCF83}"/>
              </a:ext>
            </a:extLst>
          </p:cNvPr>
          <p:cNvSpPr>
            <a:spLocks noGrp="1"/>
          </p:cNvSpPr>
          <p:nvPr>
            <p:ph type="body" sz="quarter" idx="21" hasCustomPrompt="1"/>
          </p:nvPr>
        </p:nvSpPr>
        <p:spPr>
          <a:xfrm>
            <a:off x="8391027" y="6131184"/>
            <a:ext cx="3323635" cy="1115149"/>
          </a:xfrm>
          <a:prstGeom prst="rect">
            <a:avLst/>
          </a:prstGeom>
          <a:solidFill>
            <a:schemeClr val="accent1">
              <a:lumMod val="20000"/>
              <a:lumOff val="80000"/>
            </a:schemeClr>
          </a:solidFill>
        </p:spPr>
        <p:txBody>
          <a:bodyPr anchor="ctr"/>
          <a:lstStyle>
            <a:lvl1pPr algn="ctr">
              <a:defRPr sz="3200" b="1">
                <a:solidFill>
                  <a:srgbClr val="002F43"/>
                </a:solidFill>
              </a:defRPr>
            </a:lvl1pPr>
          </a:lstStyle>
          <a:p>
            <a:pPr lvl="0"/>
            <a:r>
              <a:rPr lang="fr-FR"/>
              <a:t>xxx</a:t>
            </a:r>
          </a:p>
        </p:txBody>
      </p:sp>
      <p:sp>
        <p:nvSpPr>
          <p:cNvPr id="20" name="Espace réservé du texte 2">
            <a:extLst>
              <a:ext uri="{FF2B5EF4-FFF2-40B4-BE49-F238E27FC236}">
                <a16:creationId xmlns:a16="http://schemas.microsoft.com/office/drawing/2014/main" id="{9C3F1273-68C5-4F34-B7B2-BDB068758BE8}"/>
              </a:ext>
            </a:extLst>
          </p:cNvPr>
          <p:cNvSpPr>
            <a:spLocks noGrp="1"/>
          </p:cNvSpPr>
          <p:nvPr>
            <p:ph type="body" sz="quarter" idx="22" hasCustomPrompt="1"/>
          </p:nvPr>
        </p:nvSpPr>
        <p:spPr>
          <a:xfrm>
            <a:off x="11805582" y="6131184"/>
            <a:ext cx="3323635" cy="1115149"/>
          </a:xfrm>
          <a:prstGeom prst="rect">
            <a:avLst/>
          </a:prstGeom>
          <a:solidFill>
            <a:schemeClr val="accent1">
              <a:lumMod val="20000"/>
              <a:lumOff val="80000"/>
            </a:schemeClr>
          </a:solidFill>
        </p:spPr>
        <p:txBody>
          <a:bodyPr anchor="ctr"/>
          <a:lstStyle>
            <a:lvl1pPr algn="ctr">
              <a:defRPr sz="3200" b="1">
                <a:solidFill>
                  <a:srgbClr val="002F43"/>
                </a:solidFill>
              </a:defRPr>
            </a:lvl1pPr>
          </a:lstStyle>
          <a:p>
            <a:pPr lvl="0"/>
            <a:r>
              <a:rPr lang="fr-FR"/>
              <a:t>xxx</a:t>
            </a:r>
          </a:p>
        </p:txBody>
      </p:sp>
      <p:sp>
        <p:nvSpPr>
          <p:cNvPr id="21" name="Espace réservé du texte 2">
            <a:extLst>
              <a:ext uri="{FF2B5EF4-FFF2-40B4-BE49-F238E27FC236}">
                <a16:creationId xmlns:a16="http://schemas.microsoft.com/office/drawing/2014/main" id="{93C056F5-D8BA-D796-F6BF-BE0A7EAAE24A}"/>
              </a:ext>
            </a:extLst>
          </p:cNvPr>
          <p:cNvSpPr>
            <a:spLocks noGrp="1"/>
          </p:cNvSpPr>
          <p:nvPr>
            <p:ph type="body" sz="quarter" idx="23" hasCustomPrompt="1"/>
          </p:nvPr>
        </p:nvSpPr>
        <p:spPr>
          <a:xfrm>
            <a:off x="15220137" y="6131184"/>
            <a:ext cx="3323635" cy="1115149"/>
          </a:xfrm>
          <a:prstGeom prst="rect">
            <a:avLst/>
          </a:prstGeom>
          <a:solidFill>
            <a:schemeClr val="accent1">
              <a:lumMod val="20000"/>
              <a:lumOff val="80000"/>
            </a:schemeClr>
          </a:solidFill>
        </p:spPr>
        <p:txBody>
          <a:bodyPr anchor="ctr"/>
          <a:lstStyle>
            <a:lvl1pPr algn="ctr">
              <a:defRPr sz="3200" b="1">
                <a:solidFill>
                  <a:srgbClr val="002F43"/>
                </a:solidFill>
              </a:defRPr>
            </a:lvl1pPr>
          </a:lstStyle>
          <a:p>
            <a:pPr lvl="0"/>
            <a:r>
              <a:rPr lang="fr-FR"/>
              <a:t>xxx</a:t>
            </a:r>
          </a:p>
        </p:txBody>
      </p:sp>
      <p:sp>
        <p:nvSpPr>
          <p:cNvPr id="22" name="Espace réservé du texte 2">
            <a:extLst>
              <a:ext uri="{FF2B5EF4-FFF2-40B4-BE49-F238E27FC236}">
                <a16:creationId xmlns:a16="http://schemas.microsoft.com/office/drawing/2014/main" id="{6DC05D61-9702-821B-80F7-3D90B302F179}"/>
              </a:ext>
            </a:extLst>
          </p:cNvPr>
          <p:cNvSpPr>
            <a:spLocks noGrp="1"/>
          </p:cNvSpPr>
          <p:nvPr>
            <p:ph type="body" sz="quarter" idx="24" hasCustomPrompt="1"/>
          </p:nvPr>
        </p:nvSpPr>
        <p:spPr>
          <a:xfrm>
            <a:off x="4976471" y="7325524"/>
            <a:ext cx="3323635" cy="1115149"/>
          </a:xfrm>
          <a:prstGeom prst="rect">
            <a:avLst/>
          </a:prstGeom>
          <a:solidFill>
            <a:schemeClr val="bg1"/>
          </a:solidFill>
        </p:spPr>
        <p:txBody>
          <a:bodyPr anchor="ctr"/>
          <a:lstStyle>
            <a:lvl1pPr algn="ctr">
              <a:defRPr sz="3200" b="1">
                <a:solidFill>
                  <a:srgbClr val="002F43"/>
                </a:solidFill>
              </a:defRPr>
            </a:lvl1pPr>
          </a:lstStyle>
          <a:p>
            <a:pPr lvl="0"/>
            <a:r>
              <a:rPr lang="fr-FR"/>
              <a:t>xxx</a:t>
            </a:r>
          </a:p>
        </p:txBody>
      </p:sp>
      <p:sp>
        <p:nvSpPr>
          <p:cNvPr id="23" name="Espace réservé du texte 2">
            <a:extLst>
              <a:ext uri="{FF2B5EF4-FFF2-40B4-BE49-F238E27FC236}">
                <a16:creationId xmlns:a16="http://schemas.microsoft.com/office/drawing/2014/main" id="{8C6EDBC1-4743-57E5-EDEB-B579817CD13E}"/>
              </a:ext>
            </a:extLst>
          </p:cNvPr>
          <p:cNvSpPr>
            <a:spLocks noGrp="1"/>
          </p:cNvSpPr>
          <p:nvPr>
            <p:ph type="body" sz="quarter" idx="25" hasCustomPrompt="1"/>
          </p:nvPr>
        </p:nvSpPr>
        <p:spPr>
          <a:xfrm>
            <a:off x="8391027" y="7325524"/>
            <a:ext cx="3323635" cy="1115149"/>
          </a:xfrm>
          <a:prstGeom prst="rect">
            <a:avLst/>
          </a:prstGeom>
          <a:solidFill>
            <a:schemeClr val="bg1"/>
          </a:solidFill>
        </p:spPr>
        <p:txBody>
          <a:bodyPr anchor="ctr"/>
          <a:lstStyle>
            <a:lvl1pPr algn="ctr">
              <a:defRPr sz="3200" b="1">
                <a:solidFill>
                  <a:srgbClr val="002F43"/>
                </a:solidFill>
              </a:defRPr>
            </a:lvl1pPr>
          </a:lstStyle>
          <a:p>
            <a:pPr lvl="0"/>
            <a:r>
              <a:rPr lang="fr-FR"/>
              <a:t>xxx</a:t>
            </a:r>
          </a:p>
        </p:txBody>
      </p:sp>
      <p:sp>
        <p:nvSpPr>
          <p:cNvPr id="25" name="Espace réservé du texte 2">
            <a:extLst>
              <a:ext uri="{FF2B5EF4-FFF2-40B4-BE49-F238E27FC236}">
                <a16:creationId xmlns:a16="http://schemas.microsoft.com/office/drawing/2014/main" id="{AA0516BF-44A1-CE39-55DA-CAB67E5D5EC4}"/>
              </a:ext>
            </a:extLst>
          </p:cNvPr>
          <p:cNvSpPr>
            <a:spLocks noGrp="1"/>
          </p:cNvSpPr>
          <p:nvPr>
            <p:ph type="body" sz="quarter" idx="26" hasCustomPrompt="1"/>
          </p:nvPr>
        </p:nvSpPr>
        <p:spPr>
          <a:xfrm>
            <a:off x="11805581" y="7325524"/>
            <a:ext cx="3323635" cy="1115149"/>
          </a:xfrm>
          <a:prstGeom prst="rect">
            <a:avLst/>
          </a:prstGeom>
          <a:solidFill>
            <a:schemeClr val="bg1"/>
          </a:solidFill>
        </p:spPr>
        <p:txBody>
          <a:bodyPr anchor="ctr"/>
          <a:lstStyle>
            <a:lvl1pPr algn="ctr">
              <a:defRPr sz="3200" b="1">
                <a:solidFill>
                  <a:srgbClr val="002F43"/>
                </a:solidFill>
              </a:defRPr>
            </a:lvl1pPr>
          </a:lstStyle>
          <a:p>
            <a:pPr lvl="0"/>
            <a:r>
              <a:rPr lang="fr-FR"/>
              <a:t>xxx</a:t>
            </a:r>
          </a:p>
        </p:txBody>
      </p:sp>
      <p:sp>
        <p:nvSpPr>
          <p:cNvPr id="26" name="Espace réservé du texte 2">
            <a:extLst>
              <a:ext uri="{FF2B5EF4-FFF2-40B4-BE49-F238E27FC236}">
                <a16:creationId xmlns:a16="http://schemas.microsoft.com/office/drawing/2014/main" id="{DED9F96C-F249-0CAC-8DF9-A5CC39740AA8}"/>
              </a:ext>
            </a:extLst>
          </p:cNvPr>
          <p:cNvSpPr>
            <a:spLocks noGrp="1"/>
          </p:cNvSpPr>
          <p:nvPr>
            <p:ph type="body" sz="quarter" idx="27" hasCustomPrompt="1"/>
          </p:nvPr>
        </p:nvSpPr>
        <p:spPr>
          <a:xfrm>
            <a:off x="15220138" y="7325524"/>
            <a:ext cx="3323635" cy="1115149"/>
          </a:xfrm>
          <a:prstGeom prst="rect">
            <a:avLst/>
          </a:prstGeom>
          <a:solidFill>
            <a:schemeClr val="bg1"/>
          </a:solidFill>
        </p:spPr>
        <p:txBody>
          <a:bodyPr anchor="ctr"/>
          <a:lstStyle>
            <a:lvl1pPr algn="ctr">
              <a:defRPr sz="3200" b="1">
                <a:solidFill>
                  <a:srgbClr val="002F43"/>
                </a:solidFill>
              </a:defRPr>
            </a:lvl1pPr>
          </a:lstStyle>
          <a:p>
            <a:pPr lvl="0"/>
            <a:r>
              <a:rPr lang="fr-FR"/>
              <a:t>xxx</a:t>
            </a:r>
          </a:p>
        </p:txBody>
      </p:sp>
      <p:sp>
        <p:nvSpPr>
          <p:cNvPr id="28" name="Espace réservé du texte 2">
            <a:extLst>
              <a:ext uri="{FF2B5EF4-FFF2-40B4-BE49-F238E27FC236}">
                <a16:creationId xmlns:a16="http://schemas.microsoft.com/office/drawing/2014/main" id="{681CAC4E-2C95-651B-0A96-B173025E55D7}"/>
              </a:ext>
            </a:extLst>
          </p:cNvPr>
          <p:cNvSpPr>
            <a:spLocks noGrp="1"/>
          </p:cNvSpPr>
          <p:nvPr>
            <p:ph type="body" sz="quarter" idx="28" hasCustomPrompt="1"/>
          </p:nvPr>
        </p:nvSpPr>
        <p:spPr>
          <a:xfrm>
            <a:off x="1561915" y="6131184"/>
            <a:ext cx="3323635" cy="1115149"/>
          </a:xfrm>
          <a:prstGeom prst="rect">
            <a:avLst/>
          </a:prstGeom>
          <a:solidFill>
            <a:srgbClr val="EE6700"/>
          </a:solidFill>
        </p:spPr>
        <p:txBody>
          <a:bodyPr anchor="ctr"/>
          <a:lstStyle>
            <a:lvl1pPr algn="ctr">
              <a:defRPr sz="3200" b="1">
                <a:solidFill>
                  <a:schemeClr val="bg1"/>
                </a:solidFill>
              </a:defRPr>
            </a:lvl1pPr>
          </a:lstStyle>
          <a:p>
            <a:pPr lvl="0"/>
            <a:r>
              <a:rPr lang="fr-FR"/>
              <a:t>XXX</a:t>
            </a:r>
          </a:p>
        </p:txBody>
      </p:sp>
      <p:sp>
        <p:nvSpPr>
          <p:cNvPr id="29" name="Espace réservé du texte 2">
            <a:extLst>
              <a:ext uri="{FF2B5EF4-FFF2-40B4-BE49-F238E27FC236}">
                <a16:creationId xmlns:a16="http://schemas.microsoft.com/office/drawing/2014/main" id="{1E022438-66A8-F1F8-6FB8-AC11383C9111}"/>
              </a:ext>
            </a:extLst>
          </p:cNvPr>
          <p:cNvSpPr>
            <a:spLocks noGrp="1"/>
          </p:cNvSpPr>
          <p:nvPr>
            <p:ph type="body" sz="quarter" idx="29" hasCustomPrompt="1"/>
          </p:nvPr>
        </p:nvSpPr>
        <p:spPr>
          <a:xfrm>
            <a:off x="1561915" y="7325524"/>
            <a:ext cx="3323635" cy="1115149"/>
          </a:xfrm>
          <a:prstGeom prst="rect">
            <a:avLst/>
          </a:prstGeom>
          <a:solidFill>
            <a:srgbClr val="144EA2"/>
          </a:solidFill>
        </p:spPr>
        <p:txBody>
          <a:bodyPr anchor="ctr"/>
          <a:lstStyle>
            <a:lvl1pPr algn="ctr">
              <a:defRPr sz="3200" b="1">
                <a:solidFill>
                  <a:schemeClr val="bg1"/>
                </a:solidFill>
              </a:defRPr>
            </a:lvl1pPr>
          </a:lstStyle>
          <a:p>
            <a:pPr lvl="0"/>
            <a:r>
              <a:rPr lang="fr-FR"/>
              <a:t>XXX</a:t>
            </a:r>
          </a:p>
        </p:txBody>
      </p:sp>
      <p:sp>
        <p:nvSpPr>
          <p:cNvPr id="30" name="Espace réservé du texte 2">
            <a:extLst>
              <a:ext uri="{FF2B5EF4-FFF2-40B4-BE49-F238E27FC236}">
                <a16:creationId xmlns:a16="http://schemas.microsoft.com/office/drawing/2014/main" id="{359D8CFF-8937-8BAB-5092-90744D102D68}"/>
              </a:ext>
            </a:extLst>
          </p:cNvPr>
          <p:cNvSpPr>
            <a:spLocks noGrp="1"/>
          </p:cNvSpPr>
          <p:nvPr>
            <p:ph type="body" sz="quarter" idx="30" hasCustomPrompt="1"/>
          </p:nvPr>
        </p:nvSpPr>
        <p:spPr>
          <a:xfrm>
            <a:off x="4976471" y="8527638"/>
            <a:ext cx="3323635" cy="1115149"/>
          </a:xfrm>
          <a:prstGeom prst="rect">
            <a:avLst/>
          </a:prstGeom>
          <a:solidFill>
            <a:schemeClr val="bg1"/>
          </a:solidFill>
        </p:spPr>
        <p:txBody>
          <a:bodyPr anchor="ctr"/>
          <a:lstStyle>
            <a:lvl1pPr algn="ctr">
              <a:defRPr sz="3200" b="1">
                <a:solidFill>
                  <a:srgbClr val="002F43"/>
                </a:solidFill>
              </a:defRPr>
            </a:lvl1pPr>
          </a:lstStyle>
          <a:p>
            <a:pPr lvl="0"/>
            <a:r>
              <a:rPr lang="fr-FR"/>
              <a:t>xxx</a:t>
            </a:r>
          </a:p>
        </p:txBody>
      </p:sp>
      <p:sp>
        <p:nvSpPr>
          <p:cNvPr id="31" name="Espace réservé du texte 2">
            <a:extLst>
              <a:ext uri="{FF2B5EF4-FFF2-40B4-BE49-F238E27FC236}">
                <a16:creationId xmlns:a16="http://schemas.microsoft.com/office/drawing/2014/main" id="{4A98F7F1-BC24-98C8-D305-FB92C04961C2}"/>
              </a:ext>
            </a:extLst>
          </p:cNvPr>
          <p:cNvSpPr>
            <a:spLocks noGrp="1"/>
          </p:cNvSpPr>
          <p:nvPr>
            <p:ph type="body" sz="quarter" idx="31" hasCustomPrompt="1"/>
          </p:nvPr>
        </p:nvSpPr>
        <p:spPr>
          <a:xfrm>
            <a:off x="8391027" y="8527638"/>
            <a:ext cx="3323635" cy="1115149"/>
          </a:xfrm>
          <a:prstGeom prst="rect">
            <a:avLst/>
          </a:prstGeom>
          <a:solidFill>
            <a:schemeClr val="bg1"/>
          </a:solidFill>
        </p:spPr>
        <p:txBody>
          <a:bodyPr anchor="ctr"/>
          <a:lstStyle>
            <a:lvl1pPr algn="ctr">
              <a:defRPr sz="3200" b="1">
                <a:solidFill>
                  <a:srgbClr val="002F43"/>
                </a:solidFill>
              </a:defRPr>
            </a:lvl1pPr>
          </a:lstStyle>
          <a:p>
            <a:pPr lvl="0"/>
            <a:r>
              <a:rPr lang="fr-FR"/>
              <a:t>xxx</a:t>
            </a:r>
          </a:p>
        </p:txBody>
      </p:sp>
      <p:sp>
        <p:nvSpPr>
          <p:cNvPr id="32" name="Espace réservé du texte 2">
            <a:extLst>
              <a:ext uri="{FF2B5EF4-FFF2-40B4-BE49-F238E27FC236}">
                <a16:creationId xmlns:a16="http://schemas.microsoft.com/office/drawing/2014/main" id="{1106D287-BF4B-D0A0-D6E9-0AA504424F0D}"/>
              </a:ext>
            </a:extLst>
          </p:cNvPr>
          <p:cNvSpPr>
            <a:spLocks noGrp="1"/>
          </p:cNvSpPr>
          <p:nvPr>
            <p:ph type="body" sz="quarter" idx="32" hasCustomPrompt="1"/>
          </p:nvPr>
        </p:nvSpPr>
        <p:spPr>
          <a:xfrm>
            <a:off x="11805581" y="8527638"/>
            <a:ext cx="3323635" cy="1115149"/>
          </a:xfrm>
          <a:prstGeom prst="rect">
            <a:avLst/>
          </a:prstGeom>
          <a:solidFill>
            <a:schemeClr val="bg1"/>
          </a:solidFill>
        </p:spPr>
        <p:txBody>
          <a:bodyPr anchor="ctr"/>
          <a:lstStyle>
            <a:lvl1pPr algn="ctr">
              <a:defRPr sz="3200" b="1">
                <a:solidFill>
                  <a:srgbClr val="002F43"/>
                </a:solidFill>
              </a:defRPr>
            </a:lvl1pPr>
          </a:lstStyle>
          <a:p>
            <a:pPr lvl="0"/>
            <a:r>
              <a:rPr lang="fr-FR"/>
              <a:t>xxx</a:t>
            </a:r>
          </a:p>
        </p:txBody>
      </p:sp>
      <p:sp>
        <p:nvSpPr>
          <p:cNvPr id="33" name="Espace réservé du texte 2">
            <a:extLst>
              <a:ext uri="{FF2B5EF4-FFF2-40B4-BE49-F238E27FC236}">
                <a16:creationId xmlns:a16="http://schemas.microsoft.com/office/drawing/2014/main" id="{EAD0B4F3-45CA-1760-1C15-FDD16B4D4D57}"/>
              </a:ext>
            </a:extLst>
          </p:cNvPr>
          <p:cNvSpPr>
            <a:spLocks noGrp="1"/>
          </p:cNvSpPr>
          <p:nvPr>
            <p:ph type="body" sz="quarter" idx="33" hasCustomPrompt="1"/>
          </p:nvPr>
        </p:nvSpPr>
        <p:spPr>
          <a:xfrm>
            <a:off x="15220138" y="8527638"/>
            <a:ext cx="3323635" cy="1115149"/>
          </a:xfrm>
          <a:prstGeom prst="rect">
            <a:avLst/>
          </a:prstGeom>
          <a:solidFill>
            <a:schemeClr val="bg1"/>
          </a:solidFill>
        </p:spPr>
        <p:txBody>
          <a:bodyPr anchor="ctr"/>
          <a:lstStyle>
            <a:lvl1pPr algn="ctr">
              <a:defRPr sz="3200" b="1">
                <a:solidFill>
                  <a:srgbClr val="002F43"/>
                </a:solidFill>
              </a:defRPr>
            </a:lvl1pPr>
          </a:lstStyle>
          <a:p>
            <a:pPr lvl="0"/>
            <a:r>
              <a:rPr lang="fr-FR"/>
              <a:t>xxx</a:t>
            </a:r>
          </a:p>
        </p:txBody>
      </p:sp>
      <p:sp>
        <p:nvSpPr>
          <p:cNvPr id="34" name="Espace réservé du texte 2">
            <a:extLst>
              <a:ext uri="{FF2B5EF4-FFF2-40B4-BE49-F238E27FC236}">
                <a16:creationId xmlns:a16="http://schemas.microsoft.com/office/drawing/2014/main" id="{8EE5CC73-9176-5338-9967-1A97D7E93944}"/>
              </a:ext>
            </a:extLst>
          </p:cNvPr>
          <p:cNvSpPr>
            <a:spLocks noGrp="1"/>
          </p:cNvSpPr>
          <p:nvPr>
            <p:ph type="body" sz="quarter" idx="34" hasCustomPrompt="1"/>
          </p:nvPr>
        </p:nvSpPr>
        <p:spPr>
          <a:xfrm>
            <a:off x="1561915" y="8527638"/>
            <a:ext cx="3323635" cy="1115149"/>
          </a:xfrm>
          <a:prstGeom prst="rect">
            <a:avLst/>
          </a:prstGeom>
          <a:solidFill>
            <a:srgbClr val="144EA2"/>
          </a:solidFill>
        </p:spPr>
        <p:txBody>
          <a:bodyPr anchor="ctr"/>
          <a:lstStyle>
            <a:lvl1pPr algn="ctr">
              <a:defRPr sz="3200" b="1">
                <a:solidFill>
                  <a:schemeClr val="bg1"/>
                </a:solidFill>
              </a:defRPr>
            </a:lvl1pPr>
          </a:lstStyle>
          <a:p>
            <a:pPr lvl="0"/>
            <a:r>
              <a:rPr lang="fr-FR"/>
              <a:t>XXX</a:t>
            </a:r>
          </a:p>
        </p:txBody>
      </p:sp>
      <p:sp>
        <p:nvSpPr>
          <p:cNvPr id="2" name="Espace réservé du texte 16">
            <a:extLst>
              <a:ext uri="{FF2B5EF4-FFF2-40B4-BE49-F238E27FC236}">
                <a16:creationId xmlns:a16="http://schemas.microsoft.com/office/drawing/2014/main" id="{66088637-089C-5063-2946-0F4A1B53A783}"/>
              </a:ext>
            </a:extLst>
          </p:cNvPr>
          <p:cNvSpPr>
            <a:spLocks noGrp="1"/>
          </p:cNvSpPr>
          <p:nvPr>
            <p:ph type="body" sz="quarter" idx="42" hasCustomPrompt="1"/>
          </p:nvPr>
        </p:nvSpPr>
        <p:spPr>
          <a:xfrm>
            <a:off x="1634801" y="1163616"/>
            <a:ext cx="16926348" cy="645540"/>
          </a:xfrm>
          <a:prstGeom prst="rect">
            <a:avLst/>
          </a:prstGeom>
        </p:spPr>
        <p:txBody>
          <a:bodyPr lIns="0"/>
          <a:lstStyle>
            <a:lvl1pPr>
              <a:defRPr sz="3950" b="1">
                <a:solidFill>
                  <a:schemeClr val="tx2"/>
                </a:solidFill>
                <a:latin typeface="TT Lakes" panose="02000503020000020004" pitchFamily="50" charset="0"/>
              </a:defRPr>
            </a:lvl1pPr>
          </a:lstStyle>
          <a:p>
            <a:pPr lvl="0"/>
            <a:r>
              <a:rPr lang="fr-FR"/>
              <a:t>TABLEAU COMPARATIF</a:t>
            </a:r>
          </a:p>
        </p:txBody>
      </p:sp>
    </p:spTree>
    <p:extLst>
      <p:ext uri="{BB962C8B-B14F-4D97-AF65-F5344CB8AC3E}">
        <p14:creationId xmlns:p14="http://schemas.microsoft.com/office/powerpoint/2010/main" val="29681689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Équipe">
    <p:spTree>
      <p:nvGrpSpPr>
        <p:cNvPr id="1" name=""/>
        <p:cNvGrpSpPr/>
        <p:nvPr/>
      </p:nvGrpSpPr>
      <p:grpSpPr>
        <a:xfrm>
          <a:off x="0" y="0"/>
          <a:ext cx="0" cy="0"/>
          <a:chOff x="0" y="0"/>
          <a:chExt cx="0" cy="0"/>
        </a:xfrm>
      </p:grpSpPr>
      <p:sp>
        <p:nvSpPr>
          <p:cNvPr id="25" name="Espace réservé pour une image  20">
            <a:extLst>
              <a:ext uri="{FF2B5EF4-FFF2-40B4-BE49-F238E27FC236}">
                <a16:creationId xmlns:a16="http://schemas.microsoft.com/office/drawing/2014/main" id="{44545A92-4C17-5E10-66C3-3FF617B93C44}"/>
              </a:ext>
            </a:extLst>
          </p:cNvPr>
          <p:cNvSpPr>
            <a:spLocks noGrp="1"/>
          </p:cNvSpPr>
          <p:nvPr>
            <p:ph type="pic" sz="quarter" idx="10"/>
          </p:nvPr>
        </p:nvSpPr>
        <p:spPr>
          <a:xfrm>
            <a:off x="1609769" y="4021139"/>
            <a:ext cx="3642013" cy="4230687"/>
          </a:xfrm>
          <a:prstGeom prst="rect">
            <a:avLst/>
          </a:prstGeom>
        </p:spPr>
        <p:txBody>
          <a:bodyPr/>
          <a:lstStyle/>
          <a:p>
            <a:endParaRPr lang="fr-FR"/>
          </a:p>
        </p:txBody>
      </p:sp>
      <p:sp>
        <p:nvSpPr>
          <p:cNvPr id="30" name="Espace réservé du texte 29">
            <a:extLst>
              <a:ext uri="{FF2B5EF4-FFF2-40B4-BE49-F238E27FC236}">
                <a16:creationId xmlns:a16="http://schemas.microsoft.com/office/drawing/2014/main" id="{3666A77F-F83F-B840-FA32-3A4D1BE3886A}"/>
              </a:ext>
            </a:extLst>
          </p:cNvPr>
          <p:cNvSpPr>
            <a:spLocks noGrp="1"/>
          </p:cNvSpPr>
          <p:nvPr>
            <p:ph type="body" sz="quarter" idx="14" hasCustomPrompt="1"/>
          </p:nvPr>
        </p:nvSpPr>
        <p:spPr>
          <a:xfrm>
            <a:off x="1609852" y="8251825"/>
            <a:ext cx="3647367" cy="760437"/>
          </a:xfrm>
          <a:prstGeom prst="rect">
            <a:avLst/>
          </a:prstGeom>
          <a:solidFill>
            <a:srgbClr val="002F43"/>
          </a:solidFill>
        </p:spPr>
        <p:txBody>
          <a:bodyPr anchor="ctr"/>
          <a:lstStyle>
            <a:lvl1pPr algn="ctr">
              <a:defRPr sz="1800" b="1" i="0">
                <a:solidFill>
                  <a:schemeClr val="bg1"/>
                </a:solidFill>
                <a:latin typeface="TT Lakes" panose="02000503020000020004" pitchFamily="50" charset="0"/>
              </a:defRPr>
            </a:lvl1pPr>
          </a:lstStyle>
          <a:p>
            <a:pPr lvl="0"/>
            <a:r>
              <a:rPr lang="fr-FR"/>
              <a:t>Prénom</a:t>
            </a:r>
          </a:p>
          <a:p>
            <a:pPr lvl="0"/>
            <a:r>
              <a:rPr lang="fr-FR"/>
              <a:t>NOM</a:t>
            </a:r>
          </a:p>
        </p:txBody>
      </p:sp>
      <p:pic>
        <p:nvPicPr>
          <p:cNvPr id="39" name="Graphique 38">
            <a:extLst>
              <a:ext uri="{FF2B5EF4-FFF2-40B4-BE49-F238E27FC236}">
                <a16:creationId xmlns:a16="http://schemas.microsoft.com/office/drawing/2014/main" id="{A99B472D-2595-6C91-EBE8-736DF08BC7D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55710" y="10760076"/>
            <a:ext cx="304824" cy="259329"/>
          </a:xfrm>
          <a:prstGeom prst="rect">
            <a:avLst/>
          </a:prstGeom>
        </p:spPr>
      </p:pic>
      <p:sp>
        <p:nvSpPr>
          <p:cNvPr id="4" name="Espace réservé du texte 16">
            <a:extLst>
              <a:ext uri="{FF2B5EF4-FFF2-40B4-BE49-F238E27FC236}">
                <a16:creationId xmlns:a16="http://schemas.microsoft.com/office/drawing/2014/main" id="{29B9F9FE-91EB-7485-6FCA-C149F35CE4D1}"/>
              </a:ext>
            </a:extLst>
          </p:cNvPr>
          <p:cNvSpPr>
            <a:spLocks noGrp="1"/>
          </p:cNvSpPr>
          <p:nvPr>
            <p:ph type="body" sz="quarter" idx="18" hasCustomPrompt="1"/>
          </p:nvPr>
        </p:nvSpPr>
        <p:spPr>
          <a:xfrm>
            <a:off x="1634801" y="1163615"/>
            <a:ext cx="16839238" cy="566711"/>
          </a:xfrm>
          <a:prstGeom prst="rect">
            <a:avLst/>
          </a:prstGeom>
        </p:spPr>
        <p:txBody>
          <a:bodyPr lIns="0"/>
          <a:lstStyle>
            <a:lvl1pPr>
              <a:defRPr sz="3950" b="1">
                <a:solidFill>
                  <a:schemeClr val="tx2"/>
                </a:solidFill>
                <a:latin typeface="TT Lakes" panose="02000503020000020004" pitchFamily="50" charset="0"/>
              </a:defRPr>
            </a:lvl1pPr>
          </a:lstStyle>
          <a:p>
            <a:pPr lvl="0"/>
            <a:r>
              <a:rPr lang="fr-FR"/>
              <a:t>ÉQUIPE</a:t>
            </a:r>
          </a:p>
        </p:txBody>
      </p:sp>
      <p:sp>
        <p:nvSpPr>
          <p:cNvPr id="5" name="Espace réservé du texte 29">
            <a:extLst>
              <a:ext uri="{FF2B5EF4-FFF2-40B4-BE49-F238E27FC236}">
                <a16:creationId xmlns:a16="http://schemas.microsoft.com/office/drawing/2014/main" id="{036E6849-E42C-7D5E-573C-62D23DF89863}"/>
              </a:ext>
            </a:extLst>
          </p:cNvPr>
          <p:cNvSpPr>
            <a:spLocks noGrp="1"/>
          </p:cNvSpPr>
          <p:nvPr>
            <p:ph type="body" sz="quarter" idx="19" hasCustomPrompt="1"/>
          </p:nvPr>
        </p:nvSpPr>
        <p:spPr>
          <a:xfrm>
            <a:off x="1604415" y="9012262"/>
            <a:ext cx="3652804" cy="760437"/>
          </a:xfrm>
          <a:prstGeom prst="rect">
            <a:avLst/>
          </a:prstGeom>
          <a:solidFill>
            <a:schemeClr val="accent4"/>
          </a:solidFill>
        </p:spPr>
        <p:txBody>
          <a:bodyPr anchor="ctr"/>
          <a:lstStyle>
            <a:lvl1pPr algn="ctr">
              <a:defRPr sz="1600" b="0" i="1">
                <a:solidFill>
                  <a:schemeClr val="bg1"/>
                </a:solidFill>
                <a:latin typeface="TT Lakes" panose="02000503020000020004" pitchFamily="50" charset="0"/>
              </a:defRPr>
            </a:lvl1pPr>
          </a:lstStyle>
          <a:p>
            <a:pPr lvl="0"/>
            <a:r>
              <a:rPr lang="fr-FR"/>
              <a:t>Fonction</a:t>
            </a:r>
          </a:p>
        </p:txBody>
      </p:sp>
      <p:sp>
        <p:nvSpPr>
          <p:cNvPr id="6" name="Espace réservé pour une image  20">
            <a:extLst>
              <a:ext uri="{FF2B5EF4-FFF2-40B4-BE49-F238E27FC236}">
                <a16:creationId xmlns:a16="http://schemas.microsoft.com/office/drawing/2014/main" id="{1C649EA7-33BE-211B-C853-02F456FE33F7}"/>
              </a:ext>
            </a:extLst>
          </p:cNvPr>
          <p:cNvSpPr>
            <a:spLocks noGrp="1"/>
          </p:cNvSpPr>
          <p:nvPr>
            <p:ph type="pic" sz="quarter" idx="20"/>
          </p:nvPr>
        </p:nvSpPr>
        <p:spPr>
          <a:xfrm>
            <a:off x="6011499" y="4021139"/>
            <a:ext cx="3642013" cy="4230687"/>
          </a:xfrm>
          <a:prstGeom prst="rect">
            <a:avLst/>
          </a:prstGeom>
        </p:spPr>
        <p:txBody>
          <a:bodyPr/>
          <a:lstStyle/>
          <a:p>
            <a:endParaRPr lang="fr-FR"/>
          </a:p>
        </p:txBody>
      </p:sp>
      <p:sp>
        <p:nvSpPr>
          <p:cNvPr id="7" name="Espace réservé du texte 29">
            <a:extLst>
              <a:ext uri="{FF2B5EF4-FFF2-40B4-BE49-F238E27FC236}">
                <a16:creationId xmlns:a16="http://schemas.microsoft.com/office/drawing/2014/main" id="{AD7A8BE6-4B54-5C26-E962-010E3B7631AD}"/>
              </a:ext>
            </a:extLst>
          </p:cNvPr>
          <p:cNvSpPr>
            <a:spLocks noGrp="1"/>
          </p:cNvSpPr>
          <p:nvPr>
            <p:ph type="body" sz="quarter" idx="21" hasCustomPrompt="1"/>
          </p:nvPr>
        </p:nvSpPr>
        <p:spPr>
          <a:xfrm>
            <a:off x="6011582" y="8251825"/>
            <a:ext cx="3647367" cy="760437"/>
          </a:xfrm>
          <a:prstGeom prst="rect">
            <a:avLst/>
          </a:prstGeom>
          <a:solidFill>
            <a:srgbClr val="002F43"/>
          </a:solidFill>
        </p:spPr>
        <p:txBody>
          <a:bodyPr anchor="ctr"/>
          <a:lstStyle>
            <a:lvl1pPr algn="ctr">
              <a:defRPr sz="1800" b="1" i="0">
                <a:solidFill>
                  <a:schemeClr val="bg1"/>
                </a:solidFill>
                <a:latin typeface="TT Lakes" panose="02000503020000020004" pitchFamily="50" charset="0"/>
              </a:defRPr>
            </a:lvl1pPr>
          </a:lstStyle>
          <a:p>
            <a:pPr lvl="0"/>
            <a:r>
              <a:rPr lang="fr-FR"/>
              <a:t>Prénom</a:t>
            </a:r>
          </a:p>
          <a:p>
            <a:pPr lvl="0"/>
            <a:r>
              <a:rPr lang="fr-FR"/>
              <a:t>NOM</a:t>
            </a:r>
          </a:p>
        </p:txBody>
      </p:sp>
      <p:sp>
        <p:nvSpPr>
          <p:cNvPr id="8" name="Espace réservé du texte 29">
            <a:extLst>
              <a:ext uri="{FF2B5EF4-FFF2-40B4-BE49-F238E27FC236}">
                <a16:creationId xmlns:a16="http://schemas.microsoft.com/office/drawing/2014/main" id="{C0F027CA-31F7-CA2E-8209-D406FF0A278A}"/>
              </a:ext>
            </a:extLst>
          </p:cNvPr>
          <p:cNvSpPr>
            <a:spLocks noGrp="1"/>
          </p:cNvSpPr>
          <p:nvPr>
            <p:ph type="body" sz="quarter" idx="22" hasCustomPrompt="1"/>
          </p:nvPr>
        </p:nvSpPr>
        <p:spPr>
          <a:xfrm>
            <a:off x="6006145" y="9012262"/>
            <a:ext cx="3652804" cy="760437"/>
          </a:xfrm>
          <a:prstGeom prst="rect">
            <a:avLst/>
          </a:prstGeom>
          <a:solidFill>
            <a:schemeClr val="accent4"/>
          </a:solidFill>
        </p:spPr>
        <p:txBody>
          <a:bodyPr anchor="ctr"/>
          <a:lstStyle>
            <a:lvl1pPr algn="ctr">
              <a:defRPr sz="1600" b="0" i="1">
                <a:solidFill>
                  <a:schemeClr val="bg1"/>
                </a:solidFill>
                <a:latin typeface="TT Lakes" panose="02000503020000020004" pitchFamily="50" charset="0"/>
              </a:defRPr>
            </a:lvl1pPr>
          </a:lstStyle>
          <a:p>
            <a:pPr lvl="0"/>
            <a:r>
              <a:rPr lang="fr-FR"/>
              <a:t>Fonction</a:t>
            </a:r>
          </a:p>
        </p:txBody>
      </p:sp>
      <p:sp>
        <p:nvSpPr>
          <p:cNvPr id="16" name="Espace réservé pour une image  20">
            <a:extLst>
              <a:ext uri="{FF2B5EF4-FFF2-40B4-BE49-F238E27FC236}">
                <a16:creationId xmlns:a16="http://schemas.microsoft.com/office/drawing/2014/main" id="{1BB4B4E8-CD8A-1AD8-098E-88D48E04688C}"/>
              </a:ext>
            </a:extLst>
          </p:cNvPr>
          <p:cNvSpPr>
            <a:spLocks noGrp="1"/>
          </p:cNvSpPr>
          <p:nvPr>
            <p:ph type="pic" sz="quarter" idx="23"/>
          </p:nvPr>
        </p:nvSpPr>
        <p:spPr>
          <a:xfrm>
            <a:off x="10452095" y="4021139"/>
            <a:ext cx="3642013" cy="4230687"/>
          </a:xfrm>
          <a:prstGeom prst="rect">
            <a:avLst/>
          </a:prstGeom>
        </p:spPr>
        <p:txBody>
          <a:bodyPr/>
          <a:lstStyle/>
          <a:p>
            <a:endParaRPr lang="fr-FR"/>
          </a:p>
        </p:txBody>
      </p:sp>
      <p:sp>
        <p:nvSpPr>
          <p:cNvPr id="17" name="Espace réservé du texte 29">
            <a:extLst>
              <a:ext uri="{FF2B5EF4-FFF2-40B4-BE49-F238E27FC236}">
                <a16:creationId xmlns:a16="http://schemas.microsoft.com/office/drawing/2014/main" id="{B4650386-7D9D-6918-CE3C-1FBBA1D910FF}"/>
              </a:ext>
            </a:extLst>
          </p:cNvPr>
          <p:cNvSpPr>
            <a:spLocks noGrp="1"/>
          </p:cNvSpPr>
          <p:nvPr>
            <p:ph type="body" sz="quarter" idx="24" hasCustomPrompt="1"/>
          </p:nvPr>
        </p:nvSpPr>
        <p:spPr>
          <a:xfrm>
            <a:off x="10452178" y="8251825"/>
            <a:ext cx="3647367" cy="760437"/>
          </a:xfrm>
          <a:prstGeom prst="rect">
            <a:avLst/>
          </a:prstGeom>
          <a:solidFill>
            <a:srgbClr val="002F43"/>
          </a:solidFill>
        </p:spPr>
        <p:txBody>
          <a:bodyPr anchor="ctr"/>
          <a:lstStyle>
            <a:lvl1pPr algn="ctr">
              <a:defRPr sz="1800" b="1" i="0">
                <a:solidFill>
                  <a:schemeClr val="bg1"/>
                </a:solidFill>
                <a:latin typeface="TT Lakes" panose="02000503020000020004" pitchFamily="50" charset="0"/>
              </a:defRPr>
            </a:lvl1pPr>
          </a:lstStyle>
          <a:p>
            <a:pPr lvl="0"/>
            <a:r>
              <a:rPr lang="fr-FR"/>
              <a:t>Prénom</a:t>
            </a:r>
          </a:p>
          <a:p>
            <a:pPr lvl="0"/>
            <a:r>
              <a:rPr lang="fr-FR"/>
              <a:t>NOM</a:t>
            </a:r>
          </a:p>
        </p:txBody>
      </p:sp>
      <p:sp>
        <p:nvSpPr>
          <p:cNvPr id="18" name="Espace réservé du texte 29">
            <a:extLst>
              <a:ext uri="{FF2B5EF4-FFF2-40B4-BE49-F238E27FC236}">
                <a16:creationId xmlns:a16="http://schemas.microsoft.com/office/drawing/2014/main" id="{D1AE53A8-4DDE-1D64-3F4E-495AD53A22BE}"/>
              </a:ext>
            </a:extLst>
          </p:cNvPr>
          <p:cNvSpPr>
            <a:spLocks noGrp="1"/>
          </p:cNvSpPr>
          <p:nvPr>
            <p:ph type="body" sz="quarter" idx="25" hasCustomPrompt="1"/>
          </p:nvPr>
        </p:nvSpPr>
        <p:spPr>
          <a:xfrm>
            <a:off x="10446741" y="9012262"/>
            <a:ext cx="3652804" cy="760437"/>
          </a:xfrm>
          <a:prstGeom prst="rect">
            <a:avLst/>
          </a:prstGeom>
          <a:solidFill>
            <a:schemeClr val="accent4"/>
          </a:solidFill>
        </p:spPr>
        <p:txBody>
          <a:bodyPr anchor="ctr"/>
          <a:lstStyle>
            <a:lvl1pPr algn="ctr">
              <a:defRPr sz="1600" b="0" i="1">
                <a:solidFill>
                  <a:schemeClr val="bg1"/>
                </a:solidFill>
                <a:latin typeface="TT Lakes" panose="02000503020000020004" pitchFamily="50" charset="0"/>
              </a:defRPr>
            </a:lvl1pPr>
          </a:lstStyle>
          <a:p>
            <a:pPr lvl="0"/>
            <a:r>
              <a:rPr lang="fr-FR"/>
              <a:t>Fonction</a:t>
            </a:r>
          </a:p>
        </p:txBody>
      </p:sp>
      <p:sp>
        <p:nvSpPr>
          <p:cNvPr id="19" name="Espace réservé pour une image  20">
            <a:extLst>
              <a:ext uri="{FF2B5EF4-FFF2-40B4-BE49-F238E27FC236}">
                <a16:creationId xmlns:a16="http://schemas.microsoft.com/office/drawing/2014/main" id="{FA7E448D-44D4-67A5-E84E-B72FB826DF97}"/>
              </a:ext>
            </a:extLst>
          </p:cNvPr>
          <p:cNvSpPr>
            <a:spLocks noGrp="1"/>
          </p:cNvSpPr>
          <p:nvPr>
            <p:ph type="pic" sz="quarter" idx="26"/>
          </p:nvPr>
        </p:nvSpPr>
        <p:spPr>
          <a:xfrm>
            <a:off x="14853825" y="4021139"/>
            <a:ext cx="3642013" cy="4230687"/>
          </a:xfrm>
          <a:prstGeom prst="rect">
            <a:avLst/>
          </a:prstGeom>
        </p:spPr>
        <p:txBody>
          <a:bodyPr/>
          <a:lstStyle/>
          <a:p>
            <a:endParaRPr lang="fr-FR"/>
          </a:p>
        </p:txBody>
      </p:sp>
      <p:sp>
        <p:nvSpPr>
          <p:cNvPr id="20" name="Espace réservé du texte 29">
            <a:extLst>
              <a:ext uri="{FF2B5EF4-FFF2-40B4-BE49-F238E27FC236}">
                <a16:creationId xmlns:a16="http://schemas.microsoft.com/office/drawing/2014/main" id="{0C97B26A-A5DB-0DCA-F318-627B6C5D4393}"/>
              </a:ext>
            </a:extLst>
          </p:cNvPr>
          <p:cNvSpPr>
            <a:spLocks noGrp="1"/>
          </p:cNvSpPr>
          <p:nvPr>
            <p:ph type="body" sz="quarter" idx="27" hasCustomPrompt="1"/>
          </p:nvPr>
        </p:nvSpPr>
        <p:spPr>
          <a:xfrm>
            <a:off x="14853908" y="8251825"/>
            <a:ext cx="3647367" cy="760437"/>
          </a:xfrm>
          <a:prstGeom prst="rect">
            <a:avLst/>
          </a:prstGeom>
          <a:solidFill>
            <a:srgbClr val="002F43"/>
          </a:solidFill>
        </p:spPr>
        <p:txBody>
          <a:bodyPr anchor="ctr"/>
          <a:lstStyle>
            <a:lvl1pPr algn="ctr">
              <a:defRPr sz="1800" b="1" i="0">
                <a:solidFill>
                  <a:schemeClr val="bg1"/>
                </a:solidFill>
                <a:latin typeface="TT Lakes" panose="02000503020000020004" pitchFamily="50" charset="0"/>
              </a:defRPr>
            </a:lvl1pPr>
          </a:lstStyle>
          <a:p>
            <a:pPr lvl="0"/>
            <a:r>
              <a:rPr lang="fr-FR"/>
              <a:t>Prénom</a:t>
            </a:r>
          </a:p>
          <a:p>
            <a:pPr lvl="0"/>
            <a:r>
              <a:rPr lang="fr-FR"/>
              <a:t>NOM</a:t>
            </a:r>
          </a:p>
        </p:txBody>
      </p:sp>
      <p:sp>
        <p:nvSpPr>
          <p:cNvPr id="21" name="Espace réservé du texte 29">
            <a:extLst>
              <a:ext uri="{FF2B5EF4-FFF2-40B4-BE49-F238E27FC236}">
                <a16:creationId xmlns:a16="http://schemas.microsoft.com/office/drawing/2014/main" id="{5A311493-5920-F94D-82C6-5CD7992E6281}"/>
              </a:ext>
            </a:extLst>
          </p:cNvPr>
          <p:cNvSpPr>
            <a:spLocks noGrp="1"/>
          </p:cNvSpPr>
          <p:nvPr>
            <p:ph type="body" sz="quarter" idx="28" hasCustomPrompt="1"/>
          </p:nvPr>
        </p:nvSpPr>
        <p:spPr>
          <a:xfrm>
            <a:off x="14848471" y="9012262"/>
            <a:ext cx="3652804" cy="760437"/>
          </a:xfrm>
          <a:prstGeom prst="rect">
            <a:avLst/>
          </a:prstGeom>
          <a:solidFill>
            <a:schemeClr val="accent4"/>
          </a:solidFill>
        </p:spPr>
        <p:txBody>
          <a:bodyPr anchor="ctr"/>
          <a:lstStyle>
            <a:lvl1pPr algn="ctr">
              <a:defRPr sz="1600" b="0" i="1">
                <a:solidFill>
                  <a:schemeClr val="bg1"/>
                </a:solidFill>
                <a:latin typeface="TT Lakes" panose="02000503020000020004" pitchFamily="50" charset="0"/>
              </a:defRPr>
            </a:lvl1pPr>
          </a:lstStyle>
          <a:p>
            <a:pPr lvl="0"/>
            <a:r>
              <a:rPr lang="fr-FR"/>
              <a:t>Fonction</a:t>
            </a:r>
          </a:p>
        </p:txBody>
      </p:sp>
    </p:spTree>
    <p:extLst>
      <p:ext uri="{BB962C8B-B14F-4D97-AF65-F5344CB8AC3E}">
        <p14:creationId xmlns:p14="http://schemas.microsoft.com/office/powerpoint/2010/main" val="37691400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rganigramme">
    <p:spTree>
      <p:nvGrpSpPr>
        <p:cNvPr id="1" name=""/>
        <p:cNvGrpSpPr/>
        <p:nvPr/>
      </p:nvGrpSpPr>
      <p:grpSpPr>
        <a:xfrm>
          <a:off x="0" y="0"/>
          <a:ext cx="0" cy="0"/>
          <a:chOff x="0" y="0"/>
          <a:chExt cx="0" cy="0"/>
        </a:xfrm>
      </p:grpSpPr>
      <p:pic>
        <p:nvPicPr>
          <p:cNvPr id="42" name="Graphique 41">
            <a:extLst>
              <a:ext uri="{FF2B5EF4-FFF2-40B4-BE49-F238E27FC236}">
                <a16:creationId xmlns:a16="http://schemas.microsoft.com/office/drawing/2014/main" id="{A7BF184F-260F-2390-7E65-A934299D10E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55710" y="10760076"/>
            <a:ext cx="304824" cy="259329"/>
          </a:xfrm>
          <a:prstGeom prst="rect">
            <a:avLst/>
          </a:prstGeom>
        </p:spPr>
      </p:pic>
      <p:sp>
        <p:nvSpPr>
          <p:cNvPr id="2" name="Espace réservé du texte 16">
            <a:extLst>
              <a:ext uri="{FF2B5EF4-FFF2-40B4-BE49-F238E27FC236}">
                <a16:creationId xmlns:a16="http://schemas.microsoft.com/office/drawing/2014/main" id="{D86B4838-8A36-3C4E-5788-8D2AE33FA2BD}"/>
              </a:ext>
            </a:extLst>
          </p:cNvPr>
          <p:cNvSpPr>
            <a:spLocks noGrp="1"/>
          </p:cNvSpPr>
          <p:nvPr>
            <p:ph type="body" sz="quarter" idx="27" hasCustomPrompt="1"/>
          </p:nvPr>
        </p:nvSpPr>
        <p:spPr>
          <a:xfrm>
            <a:off x="1634801" y="1163615"/>
            <a:ext cx="4836337" cy="566711"/>
          </a:xfrm>
          <a:prstGeom prst="rect">
            <a:avLst/>
          </a:prstGeom>
        </p:spPr>
        <p:txBody>
          <a:bodyPr lIns="0"/>
          <a:lstStyle>
            <a:lvl1pPr>
              <a:defRPr sz="3950" b="1">
                <a:solidFill>
                  <a:schemeClr val="tx2"/>
                </a:solidFill>
                <a:latin typeface="TT Lakes" panose="02000503020000020004" pitchFamily="50" charset="0"/>
              </a:defRPr>
            </a:lvl1pPr>
          </a:lstStyle>
          <a:p>
            <a:pPr lvl="0"/>
            <a:r>
              <a:rPr lang="fr-FR"/>
              <a:t>ORGANIGRAMME</a:t>
            </a:r>
          </a:p>
        </p:txBody>
      </p:sp>
      <p:sp>
        <p:nvSpPr>
          <p:cNvPr id="3" name="Espace réservé pour une image  20">
            <a:extLst>
              <a:ext uri="{FF2B5EF4-FFF2-40B4-BE49-F238E27FC236}">
                <a16:creationId xmlns:a16="http://schemas.microsoft.com/office/drawing/2014/main" id="{29F02D05-FD96-7562-CB55-AF4DC4F41564}"/>
              </a:ext>
            </a:extLst>
          </p:cNvPr>
          <p:cNvSpPr>
            <a:spLocks noGrp="1"/>
          </p:cNvSpPr>
          <p:nvPr>
            <p:ph type="pic" sz="quarter" idx="10"/>
          </p:nvPr>
        </p:nvSpPr>
        <p:spPr>
          <a:xfrm>
            <a:off x="1609062" y="7293003"/>
            <a:ext cx="2626536" cy="1963568"/>
          </a:xfrm>
          <a:prstGeom prst="rect">
            <a:avLst/>
          </a:prstGeom>
        </p:spPr>
        <p:txBody>
          <a:bodyPr/>
          <a:lstStyle/>
          <a:p>
            <a:endParaRPr lang="fr-FR"/>
          </a:p>
        </p:txBody>
      </p:sp>
      <p:sp>
        <p:nvSpPr>
          <p:cNvPr id="4" name="Espace réservé du texte 29">
            <a:extLst>
              <a:ext uri="{FF2B5EF4-FFF2-40B4-BE49-F238E27FC236}">
                <a16:creationId xmlns:a16="http://schemas.microsoft.com/office/drawing/2014/main" id="{14493573-DA82-8DE2-D778-97A1DDEA430F}"/>
              </a:ext>
            </a:extLst>
          </p:cNvPr>
          <p:cNvSpPr>
            <a:spLocks noGrp="1"/>
          </p:cNvSpPr>
          <p:nvPr>
            <p:ph type="body" sz="quarter" idx="14" hasCustomPrompt="1"/>
          </p:nvPr>
        </p:nvSpPr>
        <p:spPr>
          <a:xfrm>
            <a:off x="1607134" y="9194996"/>
            <a:ext cx="2628464" cy="548007"/>
          </a:xfrm>
          <a:prstGeom prst="rect">
            <a:avLst/>
          </a:prstGeom>
          <a:solidFill>
            <a:srgbClr val="002F43"/>
          </a:solidFill>
        </p:spPr>
        <p:txBody>
          <a:bodyPr anchor="ctr"/>
          <a:lstStyle>
            <a:lvl1pPr algn="ctr">
              <a:defRPr sz="1800" b="1" i="0">
                <a:solidFill>
                  <a:schemeClr val="bg1"/>
                </a:solidFill>
                <a:latin typeface="TT Lakes" panose="02000503020000020004" pitchFamily="50" charset="0"/>
              </a:defRPr>
            </a:lvl1pPr>
          </a:lstStyle>
          <a:p>
            <a:pPr lvl="0"/>
            <a:r>
              <a:rPr lang="fr-FR"/>
              <a:t>Prénom</a:t>
            </a:r>
          </a:p>
          <a:p>
            <a:pPr lvl="0"/>
            <a:r>
              <a:rPr lang="fr-FR"/>
              <a:t>NOM</a:t>
            </a:r>
          </a:p>
        </p:txBody>
      </p:sp>
      <p:sp>
        <p:nvSpPr>
          <p:cNvPr id="8" name="Espace réservé du texte 29">
            <a:extLst>
              <a:ext uri="{FF2B5EF4-FFF2-40B4-BE49-F238E27FC236}">
                <a16:creationId xmlns:a16="http://schemas.microsoft.com/office/drawing/2014/main" id="{B14D0CD3-2AC4-61E0-A46C-795190398DC3}"/>
              </a:ext>
            </a:extLst>
          </p:cNvPr>
          <p:cNvSpPr>
            <a:spLocks noGrp="1"/>
          </p:cNvSpPr>
          <p:nvPr>
            <p:ph type="body" sz="quarter" idx="19" hasCustomPrompt="1"/>
          </p:nvPr>
        </p:nvSpPr>
        <p:spPr>
          <a:xfrm>
            <a:off x="1605175" y="9743003"/>
            <a:ext cx="2632383" cy="548007"/>
          </a:xfrm>
          <a:prstGeom prst="rect">
            <a:avLst/>
          </a:prstGeom>
          <a:solidFill>
            <a:schemeClr val="accent4"/>
          </a:solidFill>
        </p:spPr>
        <p:txBody>
          <a:bodyPr anchor="ctr"/>
          <a:lstStyle>
            <a:lvl1pPr algn="ctr">
              <a:defRPr sz="1600" b="0" i="1">
                <a:solidFill>
                  <a:schemeClr val="bg1"/>
                </a:solidFill>
                <a:latin typeface="TT Lakes" panose="02000503020000020004" pitchFamily="50" charset="0"/>
              </a:defRPr>
            </a:lvl1pPr>
          </a:lstStyle>
          <a:p>
            <a:pPr lvl="0"/>
            <a:r>
              <a:rPr lang="fr-FR"/>
              <a:t>Fonction</a:t>
            </a:r>
          </a:p>
        </p:txBody>
      </p:sp>
      <p:sp>
        <p:nvSpPr>
          <p:cNvPr id="36" name="Espace réservé pour une image  20">
            <a:extLst>
              <a:ext uri="{FF2B5EF4-FFF2-40B4-BE49-F238E27FC236}">
                <a16:creationId xmlns:a16="http://schemas.microsoft.com/office/drawing/2014/main" id="{0358F5CF-D472-6456-843D-0F59EBC801D0}"/>
              </a:ext>
            </a:extLst>
          </p:cNvPr>
          <p:cNvSpPr>
            <a:spLocks noGrp="1"/>
          </p:cNvSpPr>
          <p:nvPr>
            <p:ph type="pic" sz="quarter" idx="28"/>
          </p:nvPr>
        </p:nvSpPr>
        <p:spPr>
          <a:xfrm>
            <a:off x="5618354" y="7293003"/>
            <a:ext cx="2626536" cy="1963568"/>
          </a:xfrm>
          <a:prstGeom prst="rect">
            <a:avLst/>
          </a:prstGeom>
        </p:spPr>
        <p:txBody>
          <a:bodyPr/>
          <a:lstStyle/>
          <a:p>
            <a:endParaRPr lang="fr-FR"/>
          </a:p>
        </p:txBody>
      </p:sp>
      <p:sp>
        <p:nvSpPr>
          <p:cNvPr id="37" name="Espace réservé du texte 29">
            <a:extLst>
              <a:ext uri="{FF2B5EF4-FFF2-40B4-BE49-F238E27FC236}">
                <a16:creationId xmlns:a16="http://schemas.microsoft.com/office/drawing/2014/main" id="{6375475A-82D8-88CD-D0F9-3BD7A8A71DCE}"/>
              </a:ext>
            </a:extLst>
          </p:cNvPr>
          <p:cNvSpPr>
            <a:spLocks noGrp="1"/>
          </p:cNvSpPr>
          <p:nvPr>
            <p:ph type="body" sz="quarter" idx="29" hasCustomPrompt="1"/>
          </p:nvPr>
        </p:nvSpPr>
        <p:spPr>
          <a:xfrm>
            <a:off x="5616426" y="9194996"/>
            <a:ext cx="2628464" cy="548007"/>
          </a:xfrm>
          <a:prstGeom prst="rect">
            <a:avLst/>
          </a:prstGeom>
          <a:solidFill>
            <a:srgbClr val="002F43"/>
          </a:solidFill>
        </p:spPr>
        <p:txBody>
          <a:bodyPr anchor="ctr"/>
          <a:lstStyle>
            <a:lvl1pPr algn="ctr">
              <a:defRPr sz="1800" b="1" i="0">
                <a:solidFill>
                  <a:schemeClr val="bg1"/>
                </a:solidFill>
                <a:latin typeface="TT Lakes" panose="02000503020000020004" pitchFamily="50" charset="0"/>
              </a:defRPr>
            </a:lvl1pPr>
          </a:lstStyle>
          <a:p>
            <a:pPr lvl="0"/>
            <a:r>
              <a:rPr lang="fr-FR"/>
              <a:t>Prénom</a:t>
            </a:r>
          </a:p>
          <a:p>
            <a:pPr lvl="0"/>
            <a:r>
              <a:rPr lang="fr-FR"/>
              <a:t>NOM</a:t>
            </a:r>
          </a:p>
        </p:txBody>
      </p:sp>
      <p:sp>
        <p:nvSpPr>
          <p:cNvPr id="38" name="Espace réservé du texte 29">
            <a:extLst>
              <a:ext uri="{FF2B5EF4-FFF2-40B4-BE49-F238E27FC236}">
                <a16:creationId xmlns:a16="http://schemas.microsoft.com/office/drawing/2014/main" id="{3F748A46-F705-6DC0-2DCC-713B22EA0D2A}"/>
              </a:ext>
            </a:extLst>
          </p:cNvPr>
          <p:cNvSpPr>
            <a:spLocks noGrp="1"/>
          </p:cNvSpPr>
          <p:nvPr>
            <p:ph type="body" sz="quarter" idx="30" hasCustomPrompt="1"/>
          </p:nvPr>
        </p:nvSpPr>
        <p:spPr>
          <a:xfrm>
            <a:off x="5614467" y="9743003"/>
            <a:ext cx="2632383" cy="548007"/>
          </a:xfrm>
          <a:prstGeom prst="rect">
            <a:avLst/>
          </a:prstGeom>
          <a:solidFill>
            <a:schemeClr val="accent4"/>
          </a:solidFill>
        </p:spPr>
        <p:txBody>
          <a:bodyPr anchor="ctr"/>
          <a:lstStyle>
            <a:lvl1pPr algn="ctr">
              <a:defRPr sz="1600" b="0" i="1">
                <a:solidFill>
                  <a:schemeClr val="bg1"/>
                </a:solidFill>
                <a:latin typeface="TT Lakes" panose="02000503020000020004" pitchFamily="50" charset="0"/>
              </a:defRPr>
            </a:lvl1pPr>
          </a:lstStyle>
          <a:p>
            <a:pPr lvl="0"/>
            <a:r>
              <a:rPr lang="fr-FR"/>
              <a:t>Fonction</a:t>
            </a:r>
          </a:p>
        </p:txBody>
      </p:sp>
      <p:sp>
        <p:nvSpPr>
          <p:cNvPr id="43" name="Espace réservé pour une image  20">
            <a:extLst>
              <a:ext uri="{FF2B5EF4-FFF2-40B4-BE49-F238E27FC236}">
                <a16:creationId xmlns:a16="http://schemas.microsoft.com/office/drawing/2014/main" id="{50DA75CB-216A-7E66-229C-432F07D24737}"/>
              </a:ext>
            </a:extLst>
          </p:cNvPr>
          <p:cNvSpPr>
            <a:spLocks noGrp="1"/>
          </p:cNvSpPr>
          <p:nvPr>
            <p:ph type="pic" sz="quarter" idx="31"/>
          </p:nvPr>
        </p:nvSpPr>
        <p:spPr>
          <a:xfrm>
            <a:off x="9486969" y="7293003"/>
            <a:ext cx="2626536" cy="1963568"/>
          </a:xfrm>
          <a:prstGeom prst="rect">
            <a:avLst/>
          </a:prstGeom>
        </p:spPr>
        <p:txBody>
          <a:bodyPr/>
          <a:lstStyle/>
          <a:p>
            <a:endParaRPr lang="fr-FR"/>
          </a:p>
        </p:txBody>
      </p:sp>
      <p:sp>
        <p:nvSpPr>
          <p:cNvPr id="44" name="Espace réservé du texte 29">
            <a:extLst>
              <a:ext uri="{FF2B5EF4-FFF2-40B4-BE49-F238E27FC236}">
                <a16:creationId xmlns:a16="http://schemas.microsoft.com/office/drawing/2014/main" id="{94108519-B9BD-8534-7159-E1444F3D02C3}"/>
              </a:ext>
            </a:extLst>
          </p:cNvPr>
          <p:cNvSpPr>
            <a:spLocks noGrp="1"/>
          </p:cNvSpPr>
          <p:nvPr>
            <p:ph type="body" sz="quarter" idx="32" hasCustomPrompt="1"/>
          </p:nvPr>
        </p:nvSpPr>
        <p:spPr>
          <a:xfrm>
            <a:off x="9485041" y="9194996"/>
            <a:ext cx="2628464" cy="548007"/>
          </a:xfrm>
          <a:prstGeom prst="rect">
            <a:avLst/>
          </a:prstGeom>
          <a:solidFill>
            <a:srgbClr val="002F43"/>
          </a:solidFill>
        </p:spPr>
        <p:txBody>
          <a:bodyPr anchor="ctr"/>
          <a:lstStyle>
            <a:lvl1pPr algn="ctr">
              <a:defRPr sz="1800" b="1" i="0">
                <a:solidFill>
                  <a:schemeClr val="bg1"/>
                </a:solidFill>
                <a:latin typeface="TT Lakes" panose="02000503020000020004" pitchFamily="50" charset="0"/>
              </a:defRPr>
            </a:lvl1pPr>
          </a:lstStyle>
          <a:p>
            <a:pPr lvl="0"/>
            <a:r>
              <a:rPr lang="fr-FR"/>
              <a:t>Prénom</a:t>
            </a:r>
          </a:p>
          <a:p>
            <a:pPr lvl="0"/>
            <a:r>
              <a:rPr lang="fr-FR"/>
              <a:t>NOM</a:t>
            </a:r>
          </a:p>
        </p:txBody>
      </p:sp>
      <p:sp>
        <p:nvSpPr>
          <p:cNvPr id="45" name="Espace réservé du texte 29">
            <a:extLst>
              <a:ext uri="{FF2B5EF4-FFF2-40B4-BE49-F238E27FC236}">
                <a16:creationId xmlns:a16="http://schemas.microsoft.com/office/drawing/2014/main" id="{B270EECF-4D18-61EA-1343-2CC722E77F7E}"/>
              </a:ext>
            </a:extLst>
          </p:cNvPr>
          <p:cNvSpPr>
            <a:spLocks noGrp="1"/>
          </p:cNvSpPr>
          <p:nvPr>
            <p:ph type="body" sz="quarter" idx="33" hasCustomPrompt="1"/>
          </p:nvPr>
        </p:nvSpPr>
        <p:spPr>
          <a:xfrm>
            <a:off x="9483082" y="9743003"/>
            <a:ext cx="2632383" cy="548007"/>
          </a:xfrm>
          <a:prstGeom prst="rect">
            <a:avLst/>
          </a:prstGeom>
          <a:solidFill>
            <a:schemeClr val="accent4"/>
          </a:solidFill>
        </p:spPr>
        <p:txBody>
          <a:bodyPr anchor="ctr"/>
          <a:lstStyle>
            <a:lvl1pPr algn="ctr">
              <a:defRPr sz="1600" b="0" i="1">
                <a:solidFill>
                  <a:schemeClr val="bg1"/>
                </a:solidFill>
                <a:latin typeface="TT Lakes" panose="02000503020000020004" pitchFamily="50" charset="0"/>
              </a:defRPr>
            </a:lvl1pPr>
          </a:lstStyle>
          <a:p>
            <a:pPr lvl="0"/>
            <a:r>
              <a:rPr lang="fr-FR"/>
              <a:t>Fonction</a:t>
            </a:r>
          </a:p>
        </p:txBody>
      </p:sp>
      <p:sp>
        <p:nvSpPr>
          <p:cNvPr id="46" name="Espace réservé pour une image  20">
            <a:extLst>
              <a:ext uri="{FF2B5EF4-FFF2-40B4-BE49-F238E27FC236}">
                <a16:creationId xmlns:a16="http://schemas.microsoft.com/office/drawing/2014/main" id="{BF5C3715-4CC1-3ED0-0783-388EC3FE2555}"/>
              </a:ext>
            </a:extLst>
          </p:cNvPr>
          <p:cNvSpPr>
            <a:spLocks noGrp="1"/>
          </p:cNvSpPr>
          <p:nvPr>
            <p:ph type="pic" sz="quarter" idx="34"/>
          </p:nvPr>
        </p:nvSpPr>
        <p:spPr>
          <a:xfrm>
            <a:off x="9483082" y="3897967"/>
            <a:ext cx="2626536" cy="1963568"/>
          </a:xfrm>
          <a:prstGeom prst="rect">
            <a:avLst/>
          </a:prstGeom>
        </p:spPr>
        <p:txBody>
          <a:bodyPr/>
          <a:lstStyle/>
          <a:p>
            <a:endParaRPr lang="fr-FR"/>
          </a:p>
        </p:txBody>
      </p:sp>
      <p:sp>
        <p:nvSpPr>
          <p:cNvPr id="47" name="Espace réservé du texte 29">
            <a:extLst>
              <a:ext uri="{FF2B5EF4-FFF2-40B4-BE49-F238E27FC236}">
                <a16:creationId xmlns:a16="http://schemas.microsoft.com/office/drawing/2014/main" id="{A3749274-0CB9-C771-82BA-0CF3255397CF}"/>
              </a:ext>
            </a:extLst>
          </p:cNvPr>
          <p:cNvSpPr>
            <a:spLocks noGrp="1"/>
          </p:cNvSpPr>
          <p:nvPr>
            <p:ph type="body" sz="quarter" idx="35" hasCustomPrompt="1"/>
          </p:nvPr>
        </p:nvSpPr>
        <p:spPr>
          <a:xfrm>
            <a:off x="9481154" y="5799960"/>
            <a:ext cx="2628464" cy="548007"/>
          </a:xfrm>
          <a:prstGeom prst="rect">
            <a:avLst/>
          </a:prstGeom>
          <a:solidFill>
            <a:srgbClr val="002F43"/>
          </a:solidFill>
        </p:spPr>
        <p:txBody>
          <a:bodyPr anchor="ctr"/>
          <a:lstStyle>
            <a:lvl1pPr algn="ctr">
              <a:defRPr sz="1800" b="1" i="0">
                <a:solidFill>
                  <a:schemeClr val="bg1"/>
                </a:solidFill>
                <a:latin typeface="TT Lakes" panose="02000503020000020004" pitchFamily="50" charset="0"/>
              </a:defRPr>
            </a:lvl1pPr>
          </a:lstStyle>
          <a:p>
            <a:pPr lvl="0"/>
            <a:r>
              <a:rPr lang="fr-FR"/>
              <a:t>Prénom</a:t>
            </a:r>
          </a:p>
          <a:p>
            <a:pPr lvl="0"/>
            <a:r>
              <a:rPr lang="fr-FR"/>
              <a:t>NOM</a:t>
            </a:r>
          </a:p>
        </p:txBody>
      </p:sp>
      <p:sp>
        <p:nvSpPr>
          <p:cNvPr id="48" name="Espace réservé du texte 29">
            <a:extLst>
              <a:ext uri="{FF2B5EF4-FFF2-40B4-BE49-F238E27FC236}">
                <a16:creationId xmlns:a16="http://schemas.microsoft.com/office/drawing/2014/main" id="{291680CD-582F-1B85-AEB6-B487351E9939}"/>
              </a:ext>
            </a:extLst>
          </p:cNvPr>
          <p:cNvSpPr>
            <a:spLocks noGrp="1"/>
          </p:cNvSpPr>
          <p:nvPr>
            <p:ph type="body" sz="quarter" idx="36" hasCustomPrompt="1"/>
          </p:nvPr>
        </p:nvSpPr>
        <p:spPr>
          <a:xfrm>
            <a:off x="9479195" y="6347967"/>
            <a:ext cx="2632383" cy="548007"/>
          </a:xfrm>
          <a:prstGeom prst="rect">
            <a:avLst/>
          </a:prstGeom>
          <a:solidFill>
            <a:schemeClr val="accent4"/>
          </a:solidFill>
        </p:spPr>
        <p:txBody>
          <a:bodyPr anchor="ctr"/>
          <a:lstStyle>
            <a:lvl1pPr algn="ctr">
              <a:defRPr sz="1600" b="0" i="1">
                <a:solidFill>
                  <a:schemeClr val="bg1"/>
                </a:solidFill>
                <a:latin typeface="TT Lakes" panose="02000503020000020004" pitchFamily="50" charset="0"/>
              </a:defRPr>
            </a:lvl1pPr>
          </a:lstStyle>
          <a:p>
            <a:pPr lvl="0"/>
            <a:r>
              <a:rPr lang="fr-FR"/>
              <a:t>Fonction</a:t>
            </a:r>
          </a:p>
        </p:txBody>
      </p:sp>
      <p:sp>
        <p:nvSpPr>
          <p:cNvPr id="49" name="Espace réservé pour une image  20">
            <a:extLst>
              <a:ext uri="{FF2B5EF4-FFF2-40B4-BE49-F238E27FC236}">
                <a16:creationId xmlns:a16="http://schemas.microsoft.com/office/drawing/2014/main" id="{0BFAF7BF-4295-25C9-3206-778BB96A2AA5}"/>
              </a:ext>
            </a:extLst>
          </p:cNvPr>
          <p:cNvSpPr>
            <a:spLocks noGrp="1"/>
          </p:cNvSpPr>
          <p:nvPr>
            <p:ph type="pic" sz="quarter" idx="37"/>
          </p:nvPr>
        </p:nvSpPr>
        <p:spPr>
          <a:xfrm>
            <a:off x="9483082" y="389937"/>
            <a:ext cx="2626536" cy="1963568"/>
          </a:xfrm>
          <a:prstGeom prst="rect">
            <a:avLst/>
          </a:prstGeom>
        </p:spPr>
        <p:txBody>
          <a:bodyPr/>
          <a:lstStyle/>
          <a:p>
            <a:endParaRPr lang="fr-FR"/>
          </a:p>
        </p:txBody>
      </p:sp>
      <p:sp>
        <p:nvSpPr>
          <p:cNvPr id="50" name="Espace réservé du texte 29">
            <a:extLst>
              <a:ext uri="{FF2B5EF4-FFF2-40B4-BE49-F238E27FC236}">
                <a16:creationId xmlns:a16="http://schemas.microsoft.com/office/drawing/2014/main" id="{CC6C473F-1B11-C911-009C-F4DBEFEA6C13}"/>
              </a:ext>
            </a:extLst>
          </p:cNvPr>
          <p:cNvSpPr>
            <a:spLocks noGrp="1"/>
          </p:cNvSpPr>
          <p:nvPr>
            <p:ph type="body" sz="quarter" idx="38" hasCustomPrompt="1"/>
          </p:nvPr>
        </p:nvSpPr>
        <p:spPr>
          <a:xfrm>
            <a:off x="9481154" y="2291930"/>
            <a:ext cx="2628464" cy="548007"/>
          </a:xfrm>
          <a:prstGeom prst="rect">
            <a:avLst/>
          </a:prstGeom>
          <a:solidFill>
            <a:srgbClr val="002F43"/>
          </a:solidFill>
        </p:spPr>
        <p:txBody>
          <a:bodyPr anchor="ctr"/>
          <a:lstStyle>
            <a:lvl1pPr algn="ctr">
              <a:defRPr sz="1800" b="1" i="0">
                <a:solidFill>
                  <a:schemeClr val="bg1"/>
                </a:solidFill>
                <a:latin typeface="TT Lakes" panose="02000503020000020004" pitchFamily="50" charset="0"/>
              </a:defRPr>
            </a:lvl1pPr>
          </a:lstStyle>
          <a:p>
            <a:pPr lvl="0"/>
            <a:r>
              <a:rPr lang="fr-FR"/>
              <a:t>Prénom</a:t>
            </a:r>
          </a:p>
          <a:p>
            <a:pPr lvl="0"/>
            <a:r>
              <a:rPr lang="fr-FR"/>
              <a:t>NOM</a:t>
            </a:r>
          </a:p>
        </p:txBody>
      </p:sp>
      <p:sp>
        <p:nvSpPr>
          <p:cNvPr id="51" name="Espace réservé du texte 29">
            <a:extLst>
              <a:ext uri="{FF2B5EF4-FFF2-40B4-BE49-F238E27FC236}">
                <a16:creationId xmlns:a16="http://schemas.microsoft.com/office/drawing/2014/main" id="{F83E2386-B64C-A304-F1C6-513E370F4F9A}"/>
              </a:ext>
            </a:extLst>
          </p:cNvPr>
          <p:cNvSpPr>
            <a:spLocks noGrp="1"/>
          </p:cNvSpPr>
          <p:nvPr>
            <p:ph type="body" sz="quarter" idx="39" hasCustomPrompt="1"/>
          </p:nvPr>
        </p:nvSpPr>
        <p:spPr>
          <a:xfrm>
            <a:off x="9479195" y="2839937"/>
            <a:ext cx="2632383" cy="548007"/>
          </a:xfrm>
          <a:prstGeom prst="rect">
            <a:avLst/>
          </a:prstGeom>
          <a:solidFill>
            <a:schemeClr val="accent4"/>
          </a:solidFill>
        </p:spPr>
        <p:txBody>
          <a:bodyPr anchor="ctr"/>
          <a:lstStyle>
            <a:lvl1pPr algn="ctr">
              <a:defRPr sz="1600" b="0" i="1">
                <a:solidFill>
                  <a:schemeClr val="bg1"/>
                </a:solidFill>
                <a:latin typeface="TT Lakes" panose="02000503020000020004" pitchFamily="50" charset="0"/>
              </a:defRPr>
            </a:lvl1pPr>
          </a:lstStyle>
          <a:p>
            <a:pPr lvl="0"/>
            <a:r>
              <a:rPr lang="fr-FR"/>
              <a:t>Fonction</a:t>
            </a:r>
          </a:p>
        </p:txBody>
      </p:sp>
    </p:spTree>
    <p:extLst>
      <p:ext uri="{BB962C8B-B14F-4D97-AF65-F5344CB8AC3E}">
        <p14:creationId xmlns:p14="http://schemas.microsoft.com/office/powerpoint/2010/main" val="22817730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ENCHMARK">
    <p:spTree>
      <p:nvGrpSpPr>
        <p:cNvPr id="1" name=""/>
        <p:cNvGrpSpPr/>
        <p:nvPr/>
      </p:nvGrpSpPr>
      <p:grpSpPr>
        <a:xfrm>
          <a:off x="0" y="0"/>
          <a:ext cx="0" cy="0"/>
          <a:chOff x="0" y="0"/>
          <a:chExt cx="0" cy="0"/>
        </a:xfrm>
      </p:grpSpPr>
      <p:cxnSp>
        <p:nvCxnSpPr>
          <p:cNvPr id="3" name="Connecteur droit avec flèche 2">
            <a:extLst>
              <a:ext uri="{FF2B5EF4-FFF2-40B4-BE49-F238E27FC236}">
                <a16:creationId xmlns:a16="http://schemas.microsoft.com/office/drawing/2014/main" id="{82510C25-73FD-6D43-5BF0-B0C954EB256F}"/>
              </a:ext>
            </a:extLst>
          </p:cNvPr>
          <p:cNvCxnSpPr/>
          <p:nvPr userDrawn="1"/>
        </p:nvCxnSpPr>
        <p:spPr>
          <a:xfrm>
            <a:off x="1613205" y="5426075"/>
            <a:ext cx="16593684" cy="0"/>
          </a:xfrm>
          <a:prstGeom prst="straightConnector1">
            <a:avLst/>
          </a:prstGeom>
          <a:ln w="57150">
            <a:solidFill>
              <a:srgbClr val="36373B"/>
            </a:solidFill>
            <a:tailEnd type="triangle"/>
          </a:ln>
        </p:spPr>
        <p:style>
          <a:lnRef idx="1">
            <a:schemeClr val="accent1"/>
          </a:lnRef>
          <a:fillRef idx="0">
            <a:schemeClr val="accent1"/>
          </a:fillRef>
          <a:effectRef idx="0">
            <a:schemeClr val="accent1"/>
          </a:effectRef>
          <a:fontRef idx="minor">
            <a:schemeClr val="tx1"/>
          </a:fontRef>
        </p:style>
      </p:cxnSp>
      <p:cxnSp>
        <p:nvCxnSpPr>
          <p:cNvPr id="4" name="Connecteur droit avec flèche 3">
            <a:extLst>
              <a:ext uri="{FF2B5EF4-FFF2-40B4-BE49-F238E27FC236}">
                <a16:creationId xmlns:a16="http://schemas.microsoft.com/office/drawing/2014/main" id="{E78F8212-624F-5B45-E982-932C79E62F33}"/>
              </a:ext>
            </a:extLst>
          </p:cNvPr>
          <p:cNvCxnSpPr>
            <a:cxnSpLocks/>
          </p:cNvCxnSpPr>
          <p:nvPr userDrawn="1"/>
        </p:nvCxnSpPr>
        <p:spPr>
          <a:xfrm flipV="1">
            <a:off x="10052844" y="1539875"/>
            <a:ext cx="0" cy="8305800"/>
          </a:xfrm>
          <a:prstGeom prst="straightConnector1">
            <a:avLst/>
          </a:prstGeom>
          <a:ln w="57150">
            <a:solidFill>
              <a:srgbClr val="36373B"/>
            </a:solidFill>
            <a:tailEnd type="triangle"/>
          </a:ln>
        </p:spPr>
        <p:style>
          <a:lnRef idx="1">
            <a:schemeClr val="accent1"/>
          </a:lnRef>
          <a:fillRef idx="0">
            <a:schemeClr val="accent1"/>
          </a:fillRef>
          <a:effectRef idx="0">
            <a:schemeClr val="accent1"/>
          </a:effectRef>
          <a:fontRef idx="minor">
            <a:schemeClr val="tx1"/>
          </a:fontRef>
        </p:style>
      </p:cxnSp>
      <p:pic>
        <p:nvPicPr>
          <p:cNvPr id="6" name="Graphique 5">
            <a:extLst>
              <a:ext uri="{FF2B5EF4-FFF2-40B4-BE49-F238E27FC236}">
                <a16:creationId xmlns:a16="http://schemas.microsoft.com/office/drawing/2014/main" id="{F10FC78D-C369-1B1F-C1E2-E33AFE839A0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55710" y="10760076"/>
            <a:ext cx="304824" cy="259329"/>
          </a:xfrm>
          <a:prstGeom prst="rect">
            <a:avLst/>
          </a:prstGeom>
        </p:spPr>
      </p:pic>
      <p:sp>
        <p:nvSpPr>
          <p:cNvPr id="2" name="Espace réservé du texte 16">
            <a:extLst>
              <a:ext uri="{FF2B5EF4-FFF2-40B4-BE49-F238E27FC236}">
                <a16:creationId xmlns:a16="http://schemas.microsoft.com/office/drawing/2014/main" id="{4BC4F75E-B427-43BF-B742-0D18FD3499FB}"/>
              </a:ext>
            </a:extLst>
          </p:cNvPr>
          <p:cNvSpPr>
            <a:spLocks noGrp="1"/>
          </p:cNvSpPr>
          <p:nvPr>
            <p:ph type="body" sz="quarter" idx="18" hasCustomPrompt="1"/>
          </p:nvPr>
        </p:nvSpPr>
        <p:spPr>
          <a:xfrm>
            <a:off x="1634801" y="1163615"/>
            <a:ext cx="16839238" cy="566711"/>
          </a:xfrm>
          <a:prstGeom prst="rect">
            <a:avLst/>
          </a:prstGeom>
        </p:spPr>
        <p:txBody>
          <a:bodyPr lIns="0"/>
          <a:lstStyle>
            <a:lvl1pPr>
              <a:defRPr sz="3950" b="1">
                <a:solidFill>
                  <a:schemeClr val="tx2"/>
                </a:solidFill>
                <a:latin typeface="TT Lakes" panose="02000503020000020004" pitchFamily="50" charset="0"/>
              </a:defRPr>
            </a:lvl1pPr>
          </a:lstStyle>
          <a:p>
            <a:pPr lvl="0"/>
            <a:r>
              <a:rPr lang="fr-FR"/>
              <a:t>BENCHMARK</a:t>
            </a:r>
          </a:p>
        </p:txBody>
      </p:sp>
    </p:spTree>
    <p:extLst>
      <p:ext uri="{BB962C8B-B14F-4D97-AF65-F5344CB8AC3E}">
        <p14:creationId xmlns:p14="http://schemas.microsoft.com/office/powerpoint/2010/main" val="21882940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chema Flèche temps">
    <p:spTree>
      <p:nvGrpSpPr>
        <p:cNvPr id="1" name=""/>
        <p:cNvGrpSpPr/>
        <p:nvPr/>
      </p:nvGrpSpPr>
      <p:grpSpPr>
        <a:xfrm>
          <a:off x="0" y="0"/>
          <a:ext cx="0" cy="0"/>
          <a:chOff x="0" y="0"/>
          <a:chExt cx="0" cy="0"/>
        </a:xfrm>
      </p:grpSpPr>
      <p:sp>
        <p:nvSpPr>
          <p:cNvPr id="2" name="Flèche : droite 1">
            <a:extLst>
              <a:ext uri="{FF2B5EF4-FFF2-40B4-BE49-F238E27FC236}">
                <a16:creationId xmlns:a16="http://schemas.microsoft.com/office/drawing/2014/main" id="{561E16EC-E541-D8ED-E34E-3599473D80CD}"/>
              </a:ext>
            </a:extLst>
          </p:cNvPr>
          <p:cNvSpPr/>
          <p:nvPr userDrawn="1"/>
        </p:nvSpPr>
        <p:spPr>
          <a:xfrm>
            <a:off x="2057968" y="5312951"/>
            <a:ext cx="15989752" cy="1107671"/>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Graphique 5">
            <a:extLst>
              <a:ext uri="{FF2B5EF4-FFF2-40B4-BE49-F238E27FC236}">
                <a16:creationId xmlns:a16="http://schemas.microsoft.com/office/drawing/2014/main" id="{4494E15E-B876-3A93-7D9A-84E12802FC8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55710" y="10760076"/>
            <a:ext cx="304824" cy="259329"/>
          </a:xfrm>
          <a:prstGeom prst="rect">
            <a:avLst/>
          </a:prstGeom>
        </p:spPr>
      </p:pic>
      <p:sp>
        <p:nvSpPr>
          <p:cNvPr id="3" name="Espace réservé du texte 16">
            <a:extLst>
              <a:ext uri="{FF2B5EF4-FFF2-40B4-BE49-F238E27FC236}">
                <a16:creationId xmlns:a16="http://schemas.microsoft.com/office/drawing/2014/main" id="{D631D6FF-9CDA-D3C6-19BA-E2F1312787DA}"/>
              </a:ext>
            </a:extLst>
          </p:cNvPr>
          <p:cNvSpPr>
            <a:spLocks noGrp="1"/>
          </p:cNvSpPr>
          <p:nvPr>
            <p:ph type="body" sz="quarter" idx="18" hasCustomPrompt="1"/>
          </p:nvPr>
        </p:nvSpPr>
        <p:spPr>
          <a:xfrm>
            <a:off x="1634801" y="1163615"/>
            <a:ext cx="16839238" cy="566711"/>
          </a:xfrm>
          <a:prstGeom prst="rect">
            <a:avLst/>
          </a:prstGeom>
        </p:spPr>
        <p:txBody>
          <a:bodyPr lIns="0"/>
          <a:lstStyle>
            <a:lvl1pPr>
              <a:defRPr sz="3950" b="1">
                <a:solidFill>
                  <a:schemeClr val="tx2"/>
                </a:solidFill>
                <a:latin typeface="TT Lakes" panose="02000503020000020004" pitchFamily="50" charset="0"/>
              </a:defRPr>
            </a:lvl1pPr>
          </a:lstStyle>
          <a:p>
            <a:pPr lvl="0"/>
            <a:r>
              <a:rPr lang="fr-FR"/>
              <a:t>SCHEMA TEMPOREL</a:t>
            </a:r>
          </a:p>
        </p:txBody>
      </p:sp>
    </p:spTree>
    <p:extLst>
      <p:ext uri="{BB962C8B-B14F-4D97-AF65-F5344CB8AC3E}">
        <p14:creationId xmlns:p14="http://schemas.microsoft.com/office/powerpoint/2010/main" val="20521429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WO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8FFCC7F-71F0-E7DB-66F8-3194BFA37B2D}"/>
              </a:ext>
            </a:extLst>
          </p:cNvPr>
          <p:cNvSpPr/>
          <p:nvPr userDrawn="1"/>
        </p:nvSpPr>
        <p:spPr>
          <a:xfrm>
            <a:off x="1572287" y="2806148"/>
            <a:ext cx="8310645" cy="32019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space réservé du texte 40">
            <a:extLst>
              <a:ext uri="{FF2B5EF4-FFF2-40B4-BE49-F238E27FC236}">
                <a16:creationId xmlns:a16="http://schemas.microsoft.com/office/drawing/2014/main" id="{7C96D8A3-AA42-25F7-7B80-AE1596B25AA1}"/>
              </a:ext>
            </a:extLst>
          </p:cNvPr>
          <p:cNvSpPr>
            <a:spLocks noGrp="1"/>
          </p:cNvSpPr>
          <p:nvPr>
            <p:ph type="body" sz="quarter" idx="11"/>
          </p:nvPr>
        </p:nvSpPr>
        <p:spPr>
          <a:xfrm>
            <a:off x="1822595" y="3804643"/>
            <a:ext cx="7849220" cy="2026467"/>
          </a:xfrm>
          <a:prstGeom prst="rect">
            <a:avLst/>
          </a:prstGeom>
        </p:spPr>
        <p:txBody>
          <a:bodyPr/>
          <a:lstStyle>
            <a:lvl1pPr algn="ctr">
              <a:defRPr sz="2400">
                <a:solidFill>
                  <a:schemeClr val="tx2"/>
                </a:solidFill>
                <a:latin typeface="TT Lakes" panose="02000503020000020004" pitchFamily="50" charset="0"/>
              </a:defRPr>
            </a:lvl1pPr>
          </a:lstStyle>
          <a:p>
            <a:pPr lvl="0"/>
            <a:endParaRPr lang="fr-FR"/>
          </a:p>
        </p:txBody>
      </p:sp>
      <p:sp>
        <p:nvSpPr>
          <p:cNvPr id="15" name="Rectangle 14">
            <a:extLst>
              <a:ext uri="{FF2B5EF4-FFF2-40B4-BE49-F238E27FC236}">
                <a16:creationId xmlns:a16="http://schemas.microsoft.com/office/drawing/2014/main" id="{02BA8E91-3F58-7EB7-5214-BFCD1D66EA4E}"/>
              </a:ext>
            </a:extLst>
          </p:cNvPr>
          <p:cNvSpPr/>
          <p:nvPr userDrawn="1"/>
        </p:nvSpPr>
        <p:spPr>
          <a:xfrm>
            <a:off x="10222757" y="2806148"/>
            <a:ext cx="8310645" cy="32019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texte 40">
            <a:extLst>
              <a:ext uri="{FF2B5EF4-FFF2-40B4-BE49-F238E27FC236}">
                <a16:creationId xmlns:a16="http://schemas.microsoft.com/office/drawing/2014/main" id="{365677A4-EFAB-51E0-B12A-BD40B0EF971F}"/>
              </a:ext>
            </a:extLst>
          </p:cNvPr>
          <p:cNvSpPr>
            <a:spLocks noGrp="1"/>
          </p:cNvSpPr>
          <p:nvPr>
            <p:ph type="body" sz="quarter" idx="13"/>
          </p:nvPr>
        </p:nvSpPr>
        <p:spPr>
          <a:xfrm>
            <a:off x="10473065" y="3804643"/>
            <a:ext cx="7849220" cy="2026467"/>
          </a:xfrm>
          <a:prstGeom prst="rect">
            <a:avLst/>
          </a:prstGeom>
        </p:spPr>
        <p:txBody>
          <a:bodyPr/>
          <a:lstStyle>
            <a:lvl1pPr algn="ctr">
              <a:defRPr sz="2400">
                <a:solidFill>
                  <a:schemeClr val="tx2"/>
                </a:solidFill>
                <a:latin typeface="TT Lakes" panose="02000503020000020004" pitchFamily="50" charset="0"/>
              </a:defRPr>
            </a:lvl1pPr>
          </a:lstStyle>
          <a:p>
            <a:pPr lvl="0"/>
            <a:endParaRPr lang="fr-FR"/>
          </a:p>
        </p:txBody>
      </p:sp>
      <p:sp>
        <p:nvSpPr>
          <p:cNvPr id="18" name="Rectangle 17">
            <a:extLst>
              <a:ext uri="{FF2B5EF4-FFF2-40B4-BE49-F238E27FC236}">
                <a16:creationId xmlns:a16="http://schemas.microsoft.com/office/drawing/2014/main" id="{A9D766E5-80D1-BE4D-B8DC-D83D0853C969}"/>
              </a:ext>
            </a:extLst>
          </p:cNvPr>
          <p:cNvSpPr/>
          <p:nvPr userDrawn="1"/>
        </p:nvSpPr>
        <p:spPr>
          <a:xfrm>
            <a:off x="1572287" y="6211113"/>
            <a:ext cx="8310645" cy="32019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space réservé du texte 40">
            <a:extLst>
              <a:ext uri="{FF2B5EF4-FFF2-40B4-BE49-F238E27FC236}">
                <a16:creationId xmlns:a16="http://schemas.microsoft.com/office/drawing/2014/main" id="{D51CDADB-FDD0-173F-B9F7-2756FC0032B6}"/>
              </a:ext>
            </a:extLst>
          </p:cNvPr>
          <p:cNvSpPr>
            <a:spLocks noGrp="1"/>
          </p:cNvSpPr>
          <p:nvPr>
            <p:ph type="body" sz="quarter" idx="15"/>
          </p:nvPr>
        </p:nvSpPr>
        <p:spPr>
          <a:xfrm>
            <a:off x="1822595" y="7209607"/>
            <a:ext cx="7849220" cy="2026467"/>
          </a:xfrm>
          <a:prstGeom prst="rect">
            <a:avLst/>
          </a:prstGeom>
        </p:spPr>
        <p:txBody>
          <a:bodyPr/>
          <a:lstStyle>
            <a:lvl1pPr algn="ctr">
              <a:defRPr sz="2400">
                <a:solidFill>
                  <a:schemeClr val="tx2"/>
                </a:solidFill>
                <a:latin typeface="TT Lakes" panose="02000503020000020004" pitchFamily="50" charset="0"/>
              </a:defRPr>
            </a:lvl1pPr>
          </a:lstStyle>
          <a:p>
            <a:pPr lvl="0"/>
            <a:endParaRPr lang="fr-FR"/>
          </a:p>
        </p:txBody>
      </p:sp>
      <p:sp>
        <p:nvSpPr>
          <p:cNvPr id="21" name="Rectangle 20">
            <a:extLst>
              <a:ext uri="{FF2B5EF4-FFF2-40B4-BE49-F238E27FC236}">
                <a16:creationId xmlns:a16="http://schemas.microsoft.com/office/drawing/2014/main" id="{7FA0D813-45D8-F1D4-DA7C-213E1B4C66E2}"/>
              </a:ext>
            </a:extLst>
          </p:cNvPr>
          <p:cNvSpPr/>
          <p:nvPr userDrawn="1"/>
        </p:nvSpPr>
        <p:spPr>
          <a:xfrm>
            <a:off x="10222757" y="6211113"/>
            <a:ext cx="8310645" cy="32019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40">
            <a:extLst>
              <a:ext uri="{FF2B5EF4-FFF2-40B4-BE49-F238E27FC236}">
                <a16:creationId xmlns:a16="http://schemas.microsoft.com/office/drawing/2014/main" id="{37307027-F909-DA33-7326-04335BA5C466}"/>
              </a:ext>
            </a:extLst>
          </p:cNvPr>
          <p:cNvSpPr>
            <a:spLocks noGrp="1"/>
          </p:cNvSpPr>
          <p:nvPr>
            <p:ph type="body" sz="quarter" idx="16"/>
          </p:nvPr>
        </p:nvSpPr>
        <p:spPr>
          <a:xfrm>
            <a:off x="10496292" y="7209607"/>
            <a:ext cx="7849220" cy="2026467"/>
          </a:xfrm>
          <a:prstGeom prst="rect">
            <a:avLst/>
          </a:prstGeom>
        </p:spPr>
        <p:txBody>
          <a:bodyPr/>
          <a:lstStyle>
            <a:lvl1pPr algn="ctr">
              <a:defRPr sz="2400">
                <a:solidFill>
                  <a:schemeClr val="tx2"/>
                </a:solidFill>
                <a:latin typeface="TT Lakes" panose="02000503020000020004" pitchFamily="50" charset="0"/>
              </a:defRPr>
            </a:lvl1pPr>
          </a:lstStyle>
          <a:p>
            <a:pPr lvl="0"/>
            <a:endParaRPr lang="fr-FR"/>
          </a:p>
        </p:txBody>
      </p:sp>
      <p:pic>
        <p:nvPicPr>
          <p:cNvPr id="25" name="Graphique 24">
            <a:extLst>
              <a:ext uri="{FF2B5EF4-FFF2-40B4-BE49-F238E27FC236}">
                <a16:creationId xmlns:a16="http://schemas.microsoft.com/office/drawing/2014/main" id="{4BECA963-E14A-9EAF-BFC5-B20C570F040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55710" y="10760076"/>
            <a:ext cx="304824" cy="259329"/>
          </a:xfrm>
          <a:prstGeom prst="rect">
            <a:avLst/>
          </a:prstGeom>
        </p:spPr>
      </p:pic>
      <p:sp>
        <p:nvSpPr>
          <p:cNvPr id="2" name="Espace réservé du texte 16">
            <a:extLst>
              <a:ext uri="{FF2B5EF4-FFF2-40B4-BE49-F238E27FC236}">
                <a16:creationId xmlns:a16="http://schemas.microsoft.com/office/drawing/2014/main" id="{35FF603F-0620-59B0-787B-6EE0B87ED6C8}"/>
              </a:ext>
            </a:extLst>
          </p:cNvPr>
          <p:cNvSpPr>
            <a:spLocks noGrp="1"/>
          </p:cNvSpPr>
          <p:nvPr>
            <p:ph type="body" sz="quarter" idx="18" hasCustomPrompt="1"/>
          </p:nvPr>
        </p:nvSpPr>
        <p:spPr>
          <a:xfrm>
            <a:off x="1634801" y="1163615"/>
            <a:ext cx="16839238" cy="566711"/>
          </a:xfrm>
          <a:prstGeom prst="rect">
            <a:avLst/>
          </a:prstGeom>
        </p:spPr>
        <p:txBody>
          <a:bodyPr lIns="0"/>
          <a:lstStyle>
            <a:lvl1pPr>
              <a:defRPr sz="3950" b="1">
                <a:solidFill>
                  <a:schemeClr val="tx2"/>
                </a:solidFill>
                <a:latin typeface="TT Lakes" panose="02000503020000020004" pitchFamily="50" charset="0"/>
              </a:defRPr>
            </a:lvl1pPr>
          </a:lstStyle>
          <a:p>
            <a:pPr lvl="0"/>
            <a:r>
              <a:rPr lang="fr-FR"/>
              <a:t>SWOT</a:t>
            </a:r>
          </a:p>
        </p:txBody>
      </p:sp>
      <p:sp>
        <p:nvSpPr>
          <p:cNvPr id="11" name="Espace réservé du texte 40">
            <a:extLst>
              <a:ext uri="{FF2B5EF4-FFF2-40B4-BE49-F238E27FC236}">
                <a16:creationId xmlns:a16="http://schemas.microsoft.com/office/drawing/2014/main" id="{2F10A770-64FE-B9E9-F225-89CB6E26854F}"/>
              </a:ext>
            </a:extLst>
          </p:cNvPr>
          <p:cNvSpPr>
            <a:spLocks noGrp="1"/>
          </p:cNvSpPr>
          <p:nvPr>
            <p:ph type="body" sz="quarter" idx="19" hasCustomPrompt="1"/>
          </p:nvPr>
        </p:nvSpPr>
        <p:spPr>
          <a:xfrm>
            <a:off x="1822595" y="3054346"/>
            <a:ext cx="7849220" cy="547299"/>
          </a:xfrm>
          <a:prstGeom prst="rect">
            <a:avLst/>
          </a:prstGeom>
        </p:spPr>
        <p:txBody>
          <a:bodyPr/>
          <a:lstStyle>
            <a:lvl1pPr algn="ctr">
              <a:defRPr sz="3200" b="1">
                <a:solidFill>
                  <a:schemeClr val="tx2"/>
                </a:solidFill>
                <a:latin typeface="TT Lakes" panose="02000503020000020004" pitchFamily="50" charset="0"/>
              </a:defRPr>
            </a:lvl1pPr>
          </a:lstStyle>
          <a:p>
            <a:pPr lvl="0"/>
            <a:r>
              <a:rPr lang="fr-FR"/>
              <a:t>FORCES</a:t>
            </a:r>
          </a:p>
        </p:txBody>
      </p:sp>
      <p:sp>
        <p:nvSpPr>
          <p:cNvPr id="16" name="Espace réservé du texte 40">
            <a:extLst>
              <a:ext uri="{FF2B5EF4-FFF2-40B4-BE49-F238E27FC236}">
                <a16:creationId xmlns:a16="http://schemas.microsoft.com/office/drawing/2014/main" id="{C0FF1A22-1025-8582-7F96-6D4E22FE7A3E}"/>
              </a:ext>
            </a:extLst>
          </p:cNvPr>
          <p:cNvSpPr>
            <a:spLocks noGrp="1"/>
          </p:cNvSpPr>
          <p:nvPr>
            <p:ph type="body" sz="quarter" idx="20" hasCustomPrompt="1"/>
          </p:nvPr>
        </p:nvSpPr>
        <p:spPr>
          <a:xfrm>
            <a:off x="10473064" y="3054346"/>
            <a:ext cx="7849220" cy="547299"/>
          </a:xfrm>
          <a:prstGeom prst="rect">
            <a:avLst/>
          </a:prstGeom>
        </p:spPr>
        <p:txBody>
          <a:bodyPr/>
          <a:lstStyle>
            <a:lvl1pPr algn="ctr">
              <a:defRPr sz="3200" b="1">
                <a:solidFill>
                  <a:schemeClr val="tx2"/>
                </a:solidFill>
                <a:latin typeface="TT Lakes" panose="02000503020000020004" pitchFamily="50" charset="0"/>
              </a:defRPr>
            </a:lvl1pPr>
          </a:lstStyle>
          <a:p>
            <a:pPr lvl="0"/>
            <a:r>
              <a:rPr lang="fr-FR"/>
              <a:t>FAIBLESSES</a:t>
            </a:r>
          </a:p>
        </p:txBody>
      </p:sp>
      <p:sp>
        <p:nvSpPr>
          <p:cNvPr id="19" name="Espace réservé du texte 40">
            <a:extLst>
              <a:ext uri="{FF2B5EF4-FFF2-40B4-BE49-F238E27FC236}">
                <a16:creationId xmlns:a16="http://schemas.microsoft.com/office/drawing/2014/main" id="{CBCBADB7-E849-C815-937C-E5AA6C2E9D9C}"/>
              </a:ext>
            </a:extLst>
          </p:cNvPr>
          <p:cNvSpPr>
            <a:spLocks noGrp="1"/>
          </p:cNvSpPr>
          <p:nvPr>
            <p:ph type="body" sz="quarter" idx="21" hasCustomPrompt="1"/>
          </p:nvPr>
        </p:nvSpPr>
        <p:spPr>
          <a:xfrm>
            <a:off x="1822595" y="6471710"/>
            <a:ext cx="7849220" cy="547299"/>
          </a:xfrm>
          <a:prstGeom prst="rect">
            <a:avLst/>
          </a:prstGeom>
        </p:spPr>
        <p:txBody>
          <a:bodyPr/>
          <a:lstStyle>
            <a:lvl1pPr algn="ctr">
              <a:defRPr sz="3200" b="1">
                <a:solidFill>
                  <a:schemeClr val="tx2"/>
                </a:solidFill>
                <a:latin typeface="TT Lakes" panose="02000503020000020004" pitchFamily="50" charset="0"/>
              </a:defRPr>
            </a:lvl1pPr>
          </a:lstStyle>
          <a:p>
            <a:pPr lvl="0"/>
            <a:r>
              <a:rPr lang="fr-FR"/>
              <a:t>MENACES</a:t>
            </a:r>
          </a:p>
        </p:txBody>
      </p:sp>
      <p:sp>
        <p:nvSpPr>
          <p:cNvPr id="26" name="Espace réservé du texte 40">
            <a:extLst>
              <a:ext uri="{FF2B5EF4-FFF2-40B4-BE49-F238E27FC236}">
                <a16:creationId xmlns:a16="http://schemas.microsoft.com/office/drawing/2014/main" id="{8E0CC63C-A369-0F88-FC76-08104585E9B5}"/>
              </a:ext>
            </a:extLst>
          </p:cNvPr>
          <p:cNvSpPr>
            <a:spLocks noGrp="1"/>
          </p:cNvSpPr>
          <p:nvPr>
            <p:ph type="body" sz="quarter" idx="22" hasCustomPrompt="1"/>
          </p:nvPr>
        </p:nvSpPr>
        <p:spPr>
          <a:xfrm>
            <a:off x="10496292" y="6471710"/>
            <a:ext cx="7849220" cy="547299"/>
          </a:xfrm>
          <a:prstGeom prst="rect">
            <a:avLst/>
          </a:prstGeom>
        </p:spPr>
        <p:txBody>
          <a:bodyPr/>
          <a:lstStyle>
            <a:lvl1pPr algn="ctr">
              <a:defRPr sz="3200" b="1">
                <a:solidFill>
                  <a:schemeClr val="tx2"/>
                </a:solidFill>
                <a:latin typeface="TT Lakes" panose="02000503020000020004" pitchFamily="50" charset="0"/>
              </a:defRPr>
            </a:lvl1pPr>
          </a:lstStyle>
          <a:p>
            <a:pPr lvl="0"/>
            <a:r>
              <a:rPr lang="fr-FR"/>
              <a:t>OPPORTUNITÉS</a:t>
            </a:r>
          </a:p>
        </p:txBody>
      </p:sp>
    </p:spTree>
    <p:extLst>
      <p:ext uri="{BB962C8B-B14F-4D97-AF65-F5344CB8AC3E}">
        <p14:creationId xmlns:p14="http://schemas.microsoft.com/office/powerpoint/2010/main" val="19822446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ableau prévisionnel 1 an - 12 colonnes">
    <p:spTree>
      <p:nvGrpSpPr>
        <p:cNvPr id="1" name=""/>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9CE99B52-7B7E-1E36-0A93-DBF862AD4F8B}"/>
              </a:ext>
            </a:extLst>
          </p:cNvPr>
          <p:cNvGraphicFramePr>
            <a:graphicFrameLocks noGrp="1"/>
          </p:cNvGraphicFramePr>
          <p:nvPr userDrawn="1">
            <p:extLst>
              <p:ext uri="{D42A27DB-BD31-4B8C-83A1-F6EECF244321}">
                <p14:modId xmlns:p14="http://schemas.microsoft.com/office/powerpoint/2010/main" val="3698174708"/>
              </p:ext>
            </p:extLst>
          </p:nvPr>
        </p:nvGraphicFramePr>
        <p:xfrm>
          <a:off x="1626125" y="2439717"/>
          <a:ext cx="16986322" cy="7328535"/>
        </p:xfrm>
        <a:graphic>
          <a:graphicData uri="http://schemas.openxmlformats.org/drawingml/2006/table">
            <a:tbl>
              <a:tblPr firstRow="1" bandRow="1">
                <a:tableStyleId>{2D5ABB26-0587-4C30-8999-92F81FD0307C}</a:tableStyleId>
              </a:tblPr>
              <a:tblGrid>
                <a:gridCol w="1415527">
                  <a:extLst>
                    <a:ext uri="{9D8B030D-6E8A-4147-A177-3AD203B41FA5}">
                      <a16:colId xmlns:a16="http://schemas.microsoft.com/office/drawing/2014/main" val="20000"/>
                    </a:ext>
                  </a:extLst>
                </a:gridCol>
                <a:gridCol w="1415527">
                  <a:extLst>
                    <a:ext uri="{9D8B030D-6E8A-4147-A177-3AD203B41FA5}">
                      <a16:colId xmlns:a16="http://schemas.microsoft.com/office/drawing/2014/main" val="20001"/>
                    </a:ext>
                  </a:extLst>
                </a:gridCol>
                <a:gridCol w="1415527">
                  <a:extLst>
                    <a:ext uri="{9D8B030D-6E8A-4147-A177-3AD203B41FA5}">
                      <a16:colId xmlns:a16="http://schemas.microsoft.com/office/drawing/2014/main" val="20002"/>
                    </a:ext>
                  </a:extLst>
                </a:gridCol>
                <a:gridCol w="1415526">
                  <a:extLst>
                    <a:ext uri="{9D8B030D-6E8A-4147-A177-3AD203B41FA5}">
                      <a16:colId xmlns:a16="http://schemas.microsoft.com/office/drawing/2014/main" val="20003"/>
                    </a:ext>
                  </a:extLst>
                </a:gridCol>
                <a:gridCol w="1415526">
                  <a:extLst>
                    <a:ext uri="{9D8B030D-6E8A-4147-A177-3AD203B41FA5}">
                      <a16:colId xmlns:a16="http://schemas.microsoft.com/office/drawing/2014/main" val="20004"/>
                    </a:ext>
                  </a:extLst>
                </a:gridCol>
                <a:gridCol w="1415527">
                  <a:extLst>
                    <a:ext uri="{9D8B030D-6E8A-4147-A177-3AD203B41FA5}">
                      <a16:colId xmlns:a16="http://schemas.microsoft.com/office/drawing/2014/main" val="20005"/>
                    </a:ext>
                  </a:extLst>
                </a:gridCol>
                <a:gridCol w="1415527">
                  <a:extLst>
                    <a:ext uri="{9D8B030D-6E8A-4147-A177-3AD203B41FA5}">
                      <a16:colId xmlns:a16="http://schemas.microsoft.com/office/drawing/2014/main" val="20006"/>
                    </a:ext>
                  </a:extLst>
                </a:gridCol>
                <a:gridCol w="1415527">
                  <a:extLst>
                    <a:ext uri="{9D8B030D-6E8A-4147-A177-3AD203B41FA5}">
                      <a16:colId xmlns:a16="http://schemas.microsoft.com/office/drawing/2014/main" val="20007"/>
                    </a:ext>
                  </a:extLst>
                </a:gridCol>
                <a:gridCol w="1415527">
                  <a:extLst>
                    <a:ext uri="{9D8B030D-6E8A-4147-A177-3AD203B41FA5}">
                      <a16:colId xmlns:a16="http://schemas.microsoft.com/office/drawing/2014/main" val="20008"/>
                    </a:ext>
                  </a:extLst>
                </a:gridCol>
                <a:gridCol w="1415527">
                  <a:extLst>
                    <a:ext uri="{9D8B030D-6E8A-4147-A177-3AD203B41FA5}">
                      <a16:colId xmlns:a16="http://schemas.microsoft.com/office/drawing/2014/main" val="20009"/>
                    </a:ext>
                  </a:extLst>
                </a:gridCol>
                <a:gridCol w="1415527">
                  <a:extLst>
                    <a:ext uri="{9D8B030D-6E8A-4147-A177-3AD203B41FA5}">
                      <a16:colId xmlns:a16="http://schemas.microsoft.com/office/drawing/2014/main" val="20010"/>
                    </a:ext>
                  </a:extLst>
                </a:gridCol>
                <a:gridCol w="1415527">
                  <a:extLst>
                    <a:ext uri="{9D8B030D-6E8A-4147-A177-3AD203B41FA5}">
                      <a16:colId xmlns:a16="http://schemas.microsoft.com/office/drawing/2014/main" val="20011"/>
                    </a:ext>
                  </a:extLst>
                </a:gridCol>
              </a:tblGrid>
              <a:tr h="6282055">
                <a:tc>
                  <a:txBody>
                    <a:bodyPr/>
                    <a:lstStyle/>
                    <a:p>
                      <a:pPr>
                        <a:lnSpc>
                          <a:spcPct val="100000"/>
                        </a:lnSpc>
                      </a:pPr>
                      <a:endParaRPr sz="1600">
                        <a:latin typeface="Times New Roman"/>
                        <a:cs typeface="Times New Roman"/>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600">
                        <a:latin typeface="Times New Roman"/>
                        <a:cs typeface="Times New Roman"/>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600">
                        <a:latin typeface="Times New Roman"/>
                        <a:cs typeface="Times New Roman"/>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600">
                        <a:latin typeface="Times New Roman"/>
                        <a:cs typeface="Times New Roman"/>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600">
                        <a:latin typeface="Times New Roman"/>
                        <a:cs typeface="Times New Roman"/>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600">
                        <a:latin typeface="Times New Roman"/>
                        <a:cs typeface="Times New Roman"/>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600">
                        <a:latin typeface="Times New Roman"/>
                        <a:cs typeface="Times New Roman"/>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600">
                        <a:latin typeface="Times New Roman"/>
                        <a:cs typeface="Times New Roman"/>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600">
                        <a:latin typeface="Times New Roman"/>
                        <a:cs typeface="Times New Roman"/>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600">
                        <a:latin typeface="Times New Roman"/>
                        <a:cs typeface="Times New Roman"/>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600">
                        <a:latin typeface="Times New Roman"/>
                        <a:cs typeface="Times New Roman"/>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600">
                        <a:latin typeface="Times New Roman"/>
                        <a:cs typeface="Times New Roman"/>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extLst>
                  <a:ext uri="{0D108BD9-81ED-4DB2-BD59-A6C34878D82A}">
                    <a16:rowId xmlns:a16="http://schemas.microsoft.com/office/drawing/2014/main" val="10000"/>
                  </a:ext>
                </a:extLst>
              </a:tr>
              <a:tr h="1046480">
                <a:tc>
                  <a:txBody>
                    <a:bodyPr/>
                    <a:lstStyle/>
                    <a:p>
                      <a:pPr>
                        <a:lnSpc>
                          <a:spcPct val="100000"/>
                        </a:lnSpc>
                        <a:spcBef>
                          <a:spcPts val="815"/>
                        </a:spcBef>
                      </a:pPr>
                      <a:endParaRPr sz="1450">
                        <a:latin typeface="TT Lakes"/>
                        <a:cs typeface="TT Lakes"/>
                      </a:endParaRPr>
                    </a:p>
                  </a:txBody>
                  <a:tcPr marL="0" marR="0" marT="103505"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spcBef>
                          <a:spcPts val="815"/>
                        </a:spcBef>
                      </a:pPr>
                      <a:endParaRPr sz="1450">
                        <a:latin typeface="TT Lakes"/>
                        <a:cs typeface="TT Lakes"/>
                      </a:endParaRPr>
                    </a:p>
                  </a:txBody>
                  <a:tcPr marL="0" marR="0" marT="103505"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spcBef>
                          <a:spcPts val="815"/>
                        </a:spcBef>
                      </a:pPr>
                      <a:endParaRPr sz="1450">
                        <a:latin typeface="TT Lakes"/>
                        <a:cs typeface="TT Lakes"/>
                      </a:endParaRPr>
                    </a:p>
                  </a:txBody>
                  <a:tcPr marL="0" marR="0" marT="103505"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spcBef>
                          <a:spcPts val="815"/>
                        </a:spcBef>
                      </a:pPr>
                      <a:endParaRPr sz="1450">
                        <a:latin typeface="TT Lakes"/>
                        <a:cs typeface="TT Lakes"/>
                      </a:endParaRPr>
                    </a:p>
                  </a:txBody>
                  <a:tcPr marL="0" marR="0" marT="103505"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spcBef>
                          <a:spcPts val="815"/>
                        </a:spcBef>
                      </a:pPr>
                      <a:endParaRPr sz="1450">
                        <a:latin typeface="TT Lakes"/>
                        <a:cs typeface="TT Lakes"/>
                      </a:endParaRPr>
                    </a:p>
                  </a:txBody>
                  <a:tcPr marL="0" marR="0" marT="103505"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spcBef>
                          <a:spcPts val="815"/>
                        </a:spcBef>
                      </a:pPr>
                      <a:endParaRPr sz="1450">
                        <a:latin typeface="TT Lakes"/>
                        <a:cs typeface="TT Lakes"/>
                      </a:endParaRPr>
                    </a:p>
                  </a:txBody>
                  <a:tcPr marL="0" marR="0" marT="103505"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spcBef>
                          <a:spcPts val="815"/>
                        </a:spcBef>
                      </a:pPr>
                      <a:endParaRPr sz="1450">
                        <a:latin typeface="TT Lakes"/>
                        <a:cs typeface="TT Lakes"/>
                      </a:endParaRPr>
                    </a:p>
                  </a:txBody>
                  <a:tcPr marL="0" marR="0" marT="103505"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spcBef>
                          <a:spcPts val="815"/>
                        </a:spcBef>
                      </a:pPr>
                      <a:endParaRPr sz="1450">
                        <a:latin typeface="TT Lakes"/>
                        <a:cs typeface="TT Lakes"/>
                      </a:endParaRPr>
                    </a:p>
                  </a:txBody>
                  <a:tcPr marL="0" marR="0" marT="103505"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spcBef>
                          <a:spcPts val="815"/>
                        </a:spcBef>
                      </a:pPr>
                      <a:endParaRPr sz="1450">
                        <a:latin typeface="TT Lakes"/>
                        <a:cs typeface="TT Lakes"/>
                      </a:endParaRPr>
                    </a:p>
                  </a:txBody>
                  <a:tcPr marL="0" marR="0" marT="103505"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spcBef>
                          <a:spcPts val="815"/>
                        </a:spcBef>
                      </a:pPr>
                      <a:endParaRPr sz="1450">
                        <a:latin typeface="TT Lakes"/>
                        <a:cs typeface="TT Lakes"/>
                      </a:endParaRPr>
                    </a:p>
                  </a:txBody>
                  <a:tcPr marL="0" marR="0" marT="103505"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spcBef>
                          <a:spcPts val="815"/>
                        </a:spcBef>
                      </a:pPr>
                      <a:endParaRPr sz="1450">
                        <a:latin typeface="TT Lakes"/>
                        <a:cs typeface="TT Lakes"/>
                      </a:endParaRPr>
                    </a:p>
                  </a:txBody>
                  <a:tcPr marL="0" marR="0" marT="103505"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spcBef>
                          <a:spcPts val="815"/>
                        </a:spcBef>
                      </a:pPr>
                      <a:endParaRPr sz="1450">
                        <a:latin typeface="TT Lakes"/>
                        <a:cs typeface="TT Lakes"/>
                      </a:endParaRPr>
                    </a:p>
                  </a:txBody>
                  <a:tcPr marL="0" marR="0" marT="103505"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extLst>
                  <a:ext uri="{0D108BD9-81ED-4DB2-BD59-A6C34878D82A}">
                    <a16:rowId xmlns:a16="http://schemas.microsoft.com/office/drawing/2014/main" val="10001"/>
                  </a:ext>
                </a:extLst>
              </a:tr>
            </a:tbl>
          </a:graphicData>
        </a:graphic>
      </p:graphicFrame>
      <p:sp>
        <p:nvSpPr>
          <p:cNvPr id="10" name="Espace réservé du texte 40">
            <a:extLst>
              <a:ext uri="{FF2B5EF4-FFF2-40B4-BE49-F238E27FC236}">
                <a16:creationId xmlns:a16="http://schemas.microsoft.com/office/drawing/2014/main" id="{9E3F18F8-ED3B-885C-1E43-56B2A68B43EE}"/>
              </a:ext>
            </a:extLst>
          </p:cNvPr>
          <p:cNvSpPr>
            <a:spLocks noGrp="1"/>
          </p:cNvSpPr>
          <p:nvPr>
            <p:ph type="body" sz="quarter" idx="14" hasCustomPrompt="1"/>
          </p:nvPr>
        </p:nvSpPr>
        <p:spPr>
          <a:xfrm>
            <a:off x="17227360" y="9004871"/>
            <a:ext cx="1350107" cy="538609"/>
          </a:xfrm>
          <a:prstGeom prst="rect">
            <a:avLst/>
          </a:prstGeom>
        </p:spPr>
        <p:txBody>
          <a:bodyPr wrap="square" anchor="ctr">
            <a:spAutoFit/>
          </a:bodyPr>
          <a:lstStyle>
            <a:lvl1pPr algn="ctr">
              <a:defRPr sz="1450" b="1">
                <a:solidFill>
                  <a:schemeClr val="tx2"/>
                </a:solidFill>
                <a:latin typeface="TT Lakes" panose="02000503020000020004" pitchFamily="50" charset="0"/>
              </a:defRPr>
            </a:lvl1pPr>
          </a:lstStyle>
          <a:p>
            <a:pPr lvl="0"/>
            <a:r>
              <a:rPr lang="fr-FR"/>
              <a:t>DÉCEMBRE</a:t>
            </a:r>
          </a:p>
          <a:p>
            <a:pPr lvl="0"/>
            <a:r>
              <a:rPr lang="fr-FR"/>
              <a:t>2024</a:t>
            </a:r>
          </a:p>
        </p:txBody>
      </p:sp>
      <p:sp>
        <p:nvSpPr>
          <p:cNvPr id="20" name="Espace réservé du texte 40">
            <a:extLst>
              <a:ext uri="{FF2B5EF4-FFF2-40B4-BE49-F238E27FC236}">
                <a16:creationId xmlns:a16="http://schemas.microsoft.com/office/drawing/2014/main" id="{D997ACD1-2B0A-CDA0-4BE5-4339357B3316}"/>
              </a:ext>
            </a:extLst>
          </p:cNvPr>
          <p:cNvSpPr>
            <a:spLocks noGrp="1"/>
          </p:cNvSpPr>
          <p:nvPr>
            <p:ph type="body" sz="quarter" idx="15" hasCustomPrompt="1"/>
          </p:nvPr>
        </p:nvSpPr>
        <p:spPr>
          <a:xfrm>
            <a:off x="15816874" y="9007158"/>
            <a:ext cx="1350107" cy="538609"/>
          </a:xfrm>
          <a:prstGeom prst="rect">
            <a:avLst/>
          </a:prstGeom>
        </p:spPr>
        <p:txBody>
          <a:bodyPr wrap="square" anchor="ctr">
            <a:spAutoFit/>
          </a:bodyPr>
          <a:lstStyle>
            <a:lvl1pPr algn="ctr">
              <a:defRPr sz="1450" b="1">
                <a:solidFill>
                  <a:schemeClr val="tx2"/>
                </a:solidFill>
                <a:latin typeface="TT Lakes" panose="02000503020000020004" pitchFamily="50" charset="0"/>
              </a:defRPr>
            </a:lvl1pPr>
          </a:lstStyle>
          <a:p>
            <a:pPr lvl="0"/>
            <a:r>
              <a:rPr lang="fr-FR"/>
              <a:t>NOVEMBRE</a:t>
            </a:r>
          </a:p>
          <a:p>
            <a:pPr lvl="0"/>
            <a:r>
              <a:rPr lang="fr-FR"/>
              <a:t>2024</a:t>
            </a:r>
          </a:p>
        </p:txBody>
      </p:sp>
      <p:sp>
        <p:nvSpPr>
          <p:cNvPr id="21" name="Espace réservé du texte 40">
            <a:extLst>
              <a:ext uri="{FF2B5EF4-FFF2-40B4-BE49-F238E27FC236}">
                <a16:creationId xmlns:a16="http://schemas.microsoft.com/office/drawing/2014/main" id="{CC6E272E-36E8-21A5-D319-092EBD8313FD}"/>
              </a:ext>
            </a:extLst>
          </p:cNvPr>
          <p:cNvSpPr>
            <a:spLocks noGrp="1"/>
          </p:cNvSpPr>
          <p:nvPr>
            <p:ph type="body" sz="quarter" idx="16" hasCustomPrompt="1"/>
          </p:nvPr>
        </p:nvSpPr>
        <p:spPr>
          <a:xfrm>
            <a:off x="14396862" y="9004871"/>
            <a:ext cx="1350107" cy="538609"/>
          </a:xfrm>
          <a:prstGeom prst="rect">
            <a:avLst/>
          </a:prstGeom>
        </p:spPr>
        <p:txBody>
          <a:bodyPr wrap="square" anchor="ctr">
            <a:spAutoFit/>
          </a:bodyPr>
          <a:lstStyle>
            <a:lvl1pPr algn="ctr">
              <a:defRPr sz="1450" b="1">
                <a:solidFill>
                  <a:schemeClr val="tx2"/>
                </a:solidFill>
                <a:latin typeface="TT Lakes" panose="02000503020000020004" pitchFamily="50" charset="0"/>
              </a:defRPr>
            </a:lvl1pPr>
          </a:lstStyle>
          <a:p>
            <a:pPr lvl="0"/>
            <a:r>
              <a:rPr lang="fr-FR"/>
              <a:t>OCTOBRE</a:t>
            </a:r>
          </a:p>
          <a:p>
            <a:pPr lvl="0"/>
            <a:r>
              <a:rPr lang="fr-FR"/>
              <a:t>2024</a:t>
            </a:r>
          </a:p>
        </p:txBody>
      </p:sp>
      <p:sp>
        <p:nvSpPr>
          <p:cNvPr id="22" name="Espace réservé du texte 40">
            <a:extLst>
              <a:ext uri="{FF2B5EF4-FFF2-40B4-BE49-F238E27FC236}">
                <a16:creationId xmlns:a16="http://schemas.microsoft.com/office/drawing/2014/main" id="{06609AA6-4050-7C38-4D7E-367D1F394F1A}"/>
              </a:ext>
            </a:extLst>
          </p:cNvPr>
          <p:cNvSpPr>
            <a:spLocks noGrp="1"/>
          </p:cNvSpPr>
          <p:nvPr>
            <p:ph type="body" sz="quarter" idx="17" hasCustomPrompt="1"/>
          </p:nvPr>
        </p:nvSpPr>
        <p:spPr>
          <a:xfrm>
            <a:off x="12916420" y="9004872"/>
            <a:ext cx="1485999" cy="538609"/>
          </a:xfrm>
          <a:prstGeom prst="rect">
            <a:avLst/>
          </a:prstGeom>
        </p:spPr>
        <p:txBody>
          <a:bodyPr wrap="square" anchor="ctr">
            <a:spAutoFit/>
          </a:bodyPr>
          <a:lstStyle>
            <a:lvl1pPr algn="ctr">
              <a:defRPr sz="1450" b="1">
                <a:solidFill>
                  <a:schemeClr val="tx2"/>
                </a:solidFill>
                <a:latin typeface="TT Lakes" panose="02000503020000020004" pitchFamily="50" charset="0"/>
              </a:defRPr>
            </a:lvl1pPr>
          </a:lstStyle>
          <a:p>
            <a:pPr lvl="0"/>
            <a:r>
              <a:rPr lang="fr-FR"/>
              <a:t>SEPTEMBRE</a:t>
            </a:r>
          </a:p>
          <a:p>
            <a:pPr lvl="0"/>
            <a:r>
              <a:rPr lang="fr-FR"/>
              <a:t>2024</a:t>
            </a:r>
          </a:p>
        </p:txBody>
      </p:sp>
      <p:sp>
        <p:nvSpPr>
          <p:cNvPr id="23" name="Espace réservé du texte 40">
            <a:extLst>
              <a:ext uri="{FF2B5EF4-FFF2-40B4-BE49-F238E27FC236}">
                <a16:creationId xmlns:a16="http://schemas.microsoft.com/office/drawing/2014/main" id="{5AC0EDF0-09CA-6CBE-F6B8-C691C8C9D43B}"/>
              </a:ext>
            </a:extLst>
          </p:cNvPr>
          <p:cNvSpPr>
            <a:spLocks noGrp="1"/>
          </p:cNvSpPr>
          <p:nvPr>
            <p:ph type="body" sz="quarter" idx="18" hasCustomPrompt="1"/>
          </p:nvPr>
        </p:nvSpPr>
        <p:spPr>
          <a:xfrm>
            <a:off x="11566313" y="9004871"/>
            <a:ext cx="1350107" cy="538609"/>
          </a:xfrm>
          <a:prstGeom prst="rect">
            <a:avLst/>
          </a:prstGeom>
        </p:spPr>
        <p:txBody>
          <a:bodyPr wrap="square" anchor="ctr">
            <a:spAutoFit/>
          </a:bodyPr>
          <a:lstStyle>
            <a:lvl1pPr algn="ctr">
              <a:defRPr sz="1450" b="1">
                <a:solidFill>
                  <a:schemeClr val="tx2"/>
                </a:solidFill>
                <a:latin typeface="TT Lakes" panose="02000503020000020004" pitchFamily="50" charset="0"/>
              </a:defRPr>
            </a:lvl1pPr>
          </a:lstStyle>
          <a:p>
            <a:pPr lvl="0"/>
            <a:r>
              <a:rPr lang="fr-FR"/>
              <a:t>AOÛT</a:t>
            </a:r>
          </a:p>
          <a:p>
            <a:pPr lvl="0"/>
            <a:r>
              <a:rPr lang="fr-FR"/>
              <a:t>2024</a:t>
            </a:r>
          </a:p>
        </p:txBody>
      </p:sp>
      <p:sp>
        <p:nvSpPr>
          <p:cNvPr id="30" name="Espace réservé du texte 40">
            <a:extLst>
              <a:ext uri="{FF2B5EF4-FFF2-40B4-BE49-F238E27FC236}">
                <a16:creationId xmlns:a16="http://schemas.microsoft.com/office/drawing/2014/main" id="{B6B6145F-2890-6C17-016A-54947D64E9A8}"/>
              </a:ext>
            </a:extLst>
          </p:cNvPr>
          <p:cNvSpPr>
            <a:spLocks noGrp="1"/>
          </p:cNvSpPr>
          <p:nvPr>
            <p:ph type="body" sz="quarter" idx="19" hasCustomPrompt="1"/>
          </p:nvPr>
        </p:nvSpPr>
        <p:spPr>
          <a:xfrm>
            <a:off x="10151859" y="9004871"/>
            <a:ext cx="1350107" cy="538609"/>
          </a:xfrm>
          <a:prstGeom prst="rect">
            <a:avLst/>
          </a:prstGeom>
        </p:spPr>
        <p:txBody>
          <a:bodyPr wrap="square" anchor="ctr">
            <a:spAutoFit/>
          </a:bodyPr>
          <a:lstStyle>
            <a:lvl1pPr algn="ctr">
              <a:defRPr sz="1450" b="1">
                <a:solidFill>
                  <a:schemeClr val="tx2"/>
                </a:solidFill>
                <a:latin typeface="TT Lakes" panose="02000503020000020004" pitchFamily="50" charset="0"/>
              </a:defRPr>
            </a:lvl1pPr>
          </a:lstStyle>
          <a:p>
            <a:pPr lvl="0"/>
            <a:r>
              <a:rPr lang="fr-FR"/>
              <a:t>JUILLET</a:t>
            </a:r>
          </a:p>
          <a:p>
            <a:pPr lvl="0"/>
            <a:r>
              <a:rPr lang="fr-FR"/>
              <a:t>2024</a:t>
            </a:r>
          </a:p>
        </p:txBody>
      </p:sp>
      <p:sp>
        <p:nvSpPr>
          <p:cNvPr id="31" name="Espace réservé du texte 40">
            <a:extLst>
              <a:ext uri="{FF2B5EF4-FFF2-40B4-BE49-F238E27FC236}">
                <a16:creationId xmlns:a16="http://schemas.microsoft.com/office/drawing/2014/main" id="{AE3ABBE6-AEE0-F606-42ED-25C88F2FA80D}"/>
              </a:ext>
            </a:extLst>
          </p:cNvPr>
          <p:cNvSpPr>
            <a:spLocks noGrp="1"/>
          </p:cNvSpPr>
          <p:nvPr>
            <p:ph type="body" sz="quarter" idx="20" hasCustomPrompt="1"/>
          </p:nvPr>
        </p:nvSpPr>
        <p:spPr>
          <a:xfrm>
            <a:off x="8741372" y="9004871"/>
            <a:ext cx="1350107" cy="538609"/>
          </a:xfrm>
          <a:prstGeom prst="rect">
            <a:avLst/>
          </a:prstGeom>
        </p:spPr>
        <p:txBody>
          <a:bodyPr wrap="square" anchor="ctr">
            <a:spAutoFit/>
          </a:bodyPr>
          <a:lstStyle>
            <a:lvl1pPr algn="ctr">
              <a:defRPr sz="1450" b="1">
                <a:solidFill>
                  <a:schemeClr val="tx2"/>
                </a:solidFill>
                <a:latin typeface="TT Lakes" panose="02000503020000020004" pitchFamily="50" charset="0"/>
              </a:defRPr>
            </a:lvl1pPr>
          </a:lstStyle>
          <a:p>
            <a:pPr lvl="0"/>
            <a:r>
              <a:rPr lang="fr-FR"/>
              <a:t>JUIN</a:t>
            </a:r>
          </a:p>
          <a:p>
            <a:pPr lvl="0"/>
            <a:r>
              <a:rPr lang="fr-FR"/>
              <a:t>2024</a:t>
            </a:r>
          </a:p>
        </p:txBody>
      </p:sp>
      <p:sp>
        <p:nvSpPr>
          <p:cNvPr id="32" name="Espace réservé du texte 40">
            <a:extLst>
              <a:ext uri="{FF2B5EF4-FFF2-40B4-BE49-F238E27FC236}">
                <a16:creationId xmlns:a16="http://schemas.microsoft.com/office/drawing/2014/main" id="{7DF2D405-5628-9B76-A243-EB364874FEA0}"/>
              </a:ext>
            </a:extLst>
          </p:cNvPr>
          <p:cNvSpPr>
            <a:spLocks noGrp="1"/>
          </p:cNvSpPr>
          <p:nvPr>
            <p:ph type="body" sz="quarter" idx="21" hasCustomPrompt="1"/>
          </p:nvPr>
        </p:nvSpPr>
        <p:spPr>
          <a:xfrm>
            <a:off x="7319351" y="9004871"/>
            <a:ext cx="1350107" cy="538609"/>
          </a:xfrm>
          <a:prstGeom prst="rect">
            <a:avLst/>
          </a:prstGeom>
        </p:spPr>
        <p:txBody>
          <a:bodyPr wrap="square" anchor="ctr">
            <a:spAutoFit/>
          </a:bodyPr>
          <a:lstStyle>
            <a:lvl1pPr algn="ctr">
              <a:defRPr sz="1450" b="1">
                <a:solidFill>
                  <a:schemeClr val="tx2"/>
                </a:solidFill>
                <a:latin typeface="TT Lakes" panose="02000503020000020004" pitchFamily="50" charset="0"/>
              </a:defRPr>
            </a:lvl1pPr>
          </a:lstStyle>
          <a:p>
            <a:pPr lvl="0"/>
            <a:r>
              <a:rPr lang="fr-FR"/>
              <a:t>MAI</a:t>
            </a:r>
          </a:p>
          <a:p>
            <a:pPr lvl="0"/>
            <a:r>
              <a:rPr lang="fr-FR"/>
              <a:t>2024</a:t>
            </a:r>
          </a:p>
        </p:txBody>
      </p:sp>
      <p:sp>
        <p:nvSpPr>
          <p:cNvPr id="33" name="Espace réservé du texte 40">
            <a:extLst>
              <a:ext uri="{FF2B5EF4-FFF2-40B4-BE49-F238E27FC236}">
                <a16:creationId xmlns:a16="http://schemas.microsoft.com/office/drawing/2014/main" id="{D018710B-90DA-039A-577B-1C25CDAC77C6}"/>
              </a:ext>
            </a:extLst>
          </p:cNvPr>
          <p:cNvSpPr>
            <a:spLocks noGrp="1"/>
          </p:cNvSpPr>
          <p:nvPr>
            <p:ph type="body" sz="quarter" idx="22" hasCustomPrompt="1"/>
          </p:nvPr>
        </p:nvSpPr>
        <p:spPr>
          <a:xfrm>
            <a:off x="5903097" y="9004871"/>
            <a:ext cx="1350107" cy="538609"/>
          </a:xfrm>
          <a:prstGeom prst="rect">
            <a:avLst/>
          </a:prstGeom>
        </p:spPr>
        <p:txBody>
          <a:bodyPr wrap="square" anchor="ctr">
            <a:spAutoFit/>
          </a:bodyPr>
          <a:lstStyle>
            <a:lvl1pPr algn="ctr">
              <a:defRPr sz="1450" b="1">
                <a:solidFill>
                  <a:schemeClr val="tx2"/>
                </a:solidFill>
                <a:latin typeface="TT Lakes" panose="02000503020000020004" pitchFamily="50" charset="0"/>
              </a:defRPr>
            </a:lvl1pPr>
          </a:lstStyle>
          <a:p>
            <a:pPr lvl="0"/>
            <a:r>
              <a:rPr lang="fr-FR"/>
              <a:t>AVRIL</a:t>
            </a:r>
          </a:p>
          <a:p>
            <a:pPr lvl="0"/>
            <a:r>
              <a:rPr lang="fr-FR"/>
              <a:t>2024</a:t>
            </a:r>
          </a:p>
        </p:txBody>
      </p:sp>
      <p:sp>
        <p:nvSpPr>
          <p:cNvPr id="34" name="Espace réservé du texte 40">
            <a:extLst>
              <a:ext uri="{FF2B5EF4-FFF2-40B4-BE49-F238E27FC236}">
                <a16:creationId xmlns:a16="http://schemas.microsoft.com/office/drawing/2014/main" id="{DB127E56-0FCF-2245-3483-3B49A22BDFAC}"/>
              </a:ext>
            </a:extLst>
          </p:cNvPr>
          <p:cNvSpPr>
            <a:spLocks noGrp="1"/>
          </p:cNvSpPr>
          <p:nvPr>
            <p:ph type="body" sz="quarter" idx="23" hasCustomPrompt="1"/>
          </p:nvPr>
        </p:nvSpPr>
        <p:spPr>
          <a:xfrm>
            <a:off x="4486843" y="9004871"/>
            <a:ext cx="1350107" cy="538609"/>
          </a:xfrm>
          <a:prstGeom prst="rect">
            <a:avLst/>
          </a:prstGeom>
        </p:spPr>
        <p:txBody>
          <a:bodyPr wrap="square" anchor="ctr">
            <a:spAutoFit/>
          </a:bodyPr>
          <a:lstStyle>
            <a:lvl1pPr algn="ctr">
              <a:defRPr sz="1450" b="1">
                <a:solidFill>
                  <a:schemeClr val="tx2"/>
                </a:solidFill>
                <a:latin typeface="TT Lakes" panose="02000503020000020004" pitchFamily="50" charset="0"/>
              </a:defRPr>
            </a:lvl1pPr>
          </a:lstStyle>
          <a:p>
            <a:pPr lvl="0"/>
            <a:r>
              <a:rPr lang="fr-FR"/>
              <a:t>MARS</a:t>
            </a:r>
          </a:p>
          <a:p>
            <a:pPr lvl="0"/>
            <a:r>
              <a:rPr lang="fr-FR"/>
              <a:t>2024</a:t>
            </a:r>
          </a:p>
        </p:txBody>
      </p:sp>
      <p:sp>
        <p:nvSpPr>
          <p:cNvPr id="35" name="Espace réservé du texte 40">
            <a:extLst>
              <a:ext uri="{FF2B5EF4-FFF2-40B4-BE49-F238E27FC236}">
                <a16:creationId xmlns:a16="http://schemas.microsoft.com/office/drawing/2014/main" id="{9AB789F6-35AA-35EC-563C-3714F96876B9}"/>
              </a:ext>
            </a:extLst>
          </p:cNvPr>
          <p:cNvSpPr>
            <a:spLocks noGrp="1"/>
          </p:cNvSpPr>
          <p:nvPr>
            <p:ph type="body" sz="quarter" idx="24" hasCustomPrompt="1"/>
          </p:nvPr>
        </p:nvSpPr>
        <p:spPr>
          <a:xfrm>
            <a:off x="3072388" y="9004871"/>
            <a:ext cx="1350107" cy="538609"/>
          </a:xfrm>
          <a:prstGeom prst="rect">
            <a:avLst/>
          </a:prstGeom>
        </p:spPr>
        <p:txBody>
          <a:bodyPr wrap="square" anchor="ctr">
            <a:spAutoFit/>
          </a:bodyPr>
          <a:lstStyle>
            <a:lvl1pPr algn="ctr">
              <a:defRPr sz="1450" b="1">
                <a:solidFill>
                  <a:schemeClr val="tx2"/>
                </a:solidFill>
                <a:latin typeface="TT Lakes" panose="02000503020000020004" pitchFamily="50" charset="0"/>
              </a:defRPr>
            </a:lvl1pPr>
          </a:lstStyle>
          <a:p>
            <a:pPr lvl="0"/>
            <a:r>
              <a:rPr lang="fr-FR"/>
              <a:t>FÉVRIER</a:t>
            </a:r>
          </a:p>
          <a:p>
            <a:pPr lvl="0"/>
            <a:r>
              <a:rPr lang="fr-FR"/>
              <a:t>2024</a:t>
            </a:r>
          </a:p>
        </p:txBody>
      </p:sp>
      <p:sp>
        <p:nvSpPr>
          <p:cNvPr id="36" name="Espace réservé du texte 40">
            <a:extLst>
              <a:ext uri="{FF2B5EF4-FFF2-40B4-BE49-F238E27FC236}">
                <a16:creationId xmlns:a16="http://schemas.microsoft.com/office/drawing/2014/main" id="{C323CF74-9E2C-A7E3-5199-0D14464CC625}"/>
              </a:ext>
            </a:extLst>
          </p:cNvPr>
          <p:cNvSpPr>
            <a:spLocks noGrp="1"/>
          </p:cNvSpPr>
          <p:nvPr>
            <p:ph type="body" sz="quarter" idx="25" hasCustomPrompt="1"/>
          </p:nvPr>
        </p:nvSpPr>
        <p:spPr>
          <a:xfrm>
            <a:off x="1657934" y="9004871"/>
            <a:ext cx="1350107" cy="538609"/>
          </a:xfrm>
          <a:prstGeom prst="rect">
            <a:avLst/>
          </a:prstGeom>
        </p:spPr>
        <p:txBody>
          <a:bodyPr wrap="square" anchor="ctr">
            <a:spAutoFit/>
          </a:bodyPr>
          <a:lstStyle>
            <a:lvl1pPr algn="ctr">
              <a:defRPr sz="1450" b="1">
                <a:solidFill>
                  <a:schemeClr val="tx2"/>
                </a:solidFill>
                <a:latin typeface="TT Lakes" panose="02000503020000020004" pitchFamily="50" charset="0"/>
              </a:defRPr>
            </a:lvl1pPr>
          </a:lstStyle>
          <a:p>
            <a:pPr lvl="0"/>
            <a:r>
              <a:rPr lang="fr-FR"/>
              <a:t>JANVIER</a:t>
            </a:r>
          </a:p>
          <a:p>
            <a:pPr lvl="0"/>
            <a:r>
              <a:rPr lang="fr-FR"/>
              <a:t>2024</a:t>
            </a:r>
          </a:p>
        </p:txBody>
      </p:sp>
      <p:pic>
        <p:nvPicPr>
          <p:cNvPr id="37" name="Graphique 36">
            <a:extLst>
              <a:ext uri="{FF2B5EF4-FFF2-40B4-BE49-F238E27FC236}">
                <a16:creationId xmlns:a16="http://schemas.microsoft.com/office/drawing/2014/main" id="{4BA0BA35-3E9D-A804-AB91-3481E60C40B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55710" y="10760076"/>
            <a:ext cx="304824" cy="259329"/>
          </a:xfrm>
          <a:prstGeom prst="rect">
            <a:avLst/>
          </a:prstGeom>
        </p:spPr>
      </p:pic>
      <p:sp>
        <p:nvSpPr>
          <p:cNvPr id="5" name="Espace réservé du texte 16">
            <a:extLst>
              <a:ext uri="{FF2B5EF4-FFF2-40B4-BE49-F238E27FC236}">
                <a16:creationId xmlns:a16="http://schemas.microsoft.com/office/drawing/2014/main" id="{C4499082-754C-0365-1A37-8E8FEAE1D603}"/>
              </a:ext>
            </a:extLst>
          </p:cNvPr>
          <p:cNvSpPr>
            <a:spLocks noGrp="1"/>
          </p:cNvSpPr>
          <p:nvPr>
            <p:ph type="body" sz="quarter" idx="26" hasCustomPrompt="1"/>
          </p:nvPr>
        </p:nvSpPr>
        <p:spPr>
          <a:xfrm>
            <a:off x="1634801" y="1163615"/>
            <a:ext cx="16839238" cy="566711"/>
          </a:xfrm>
          <a:prstGeom prst="rect">
            <a:avLst/>
          </a:prstGeom>
        </p:spPr>
        <p:txBody>
          <a:bodyPr lIns="0"/>
          <a:lstStyle>
            <a:lvl1pPr>
              <a:defRPr sz="3950" b="1">
                <a:solidFill>
                  <a:schemeClr val="tx2"/>
                </a:solidFill>
                <a:latin typeface="TT Lakes" panose="02000503020000020004" pitchFamily="50" charset="0"/>
              </a:defRPr>
            </a:lvl1pPr>
          </a:lstStyle>
          <a:p>
            <a:pPr lvl="0"/>
            <a:r>
              <a:rPr lang="fr-FR"/>
              <a:t>TABLEAU PRÉVISIONNEL – 1 AN</a:t>
            </a:r>
          </a:p>
        </p:txBody>
      </p:sp>
    </p:spTree>
    <p:extLst>
      <p:ext uri="{BB962C8B-B14F-4D97-AF65-F5344CB8AC3E}">
        <p14:creationId xmlns:p14="http://schemas.microsoft.com/office/powerpoint/2010/main" val="7908829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ableau prévisionnel 1 trimestre - 3 colonnes">
    <p:spTree>
      <p:nvGrpSpPr>
        <p:cNvPr id="1" name=""/>
        <p:cNvGrpSpPr/>
        <p:nvPr/>
      </p:nvGrpSpPr>
      <p:grpSpPr>
        <a:xfrm>
          <a:off x="0" y="0"/>
          <a:ext cx="0" cy="0"/>
          <a:chOff x="0" y="0"/>
          <a:chExt cx="0" cy="0"/>
        </a:xfrm>
      </p:grpSpPr>
      <p:graphicFrame>
        <p:nvGraphicFramePr>
          <p:cNvPr id="3" name="object 2">
            <a:extLst>
              <a:ext uri="{FF2B5EF4-FFF2-40B4-BE49-F238E27FC236}">
                <a16:creationId xmlns:a16="http://schemas.microsoft.com/office/drawing/2014/main" id="{0B1B8154-80BB-07A6-4816-537E1D004495}"/>
              </a:ext>
            </a:extLst>
          </p:cNvPr>
          <p:cNvGraphicFramePr>
            <a:graphicFrameLocks noGrp="1"/>
          </p:cNvGraphicFramePr>
          <p:nvPr userDrawn="1">
            <p:extLst>
              <p:ext uri="{D42A27DB-BD31-4B8C-83A1-F6EECF244321}">
                <p14:modId xmlns:p14="http://schemas.microsoft.com/office/powerpoint/2010/main" val="2728316159"/>
              </p:ext>
            </p:extLst>
          </p:nvPr>
        </p:nvGraphicFramePr>
        <p:xfrm>
          <a:off x="1626126" y="2439717"/>
          <a:ext cx="16963460" cy="7328535"/>
        </p:xfrm>
        <a:graphic>
          <a:graphicData uri="http://schemas.openxmlformats.org/drawingml/2006/table">
            <a:tbl>
              <a:tblPr firstRow="1" bandRow="1">
                <a:tableStyleId>{2D5ABB26-0587-4C30-8999-92F81FD0307C}</a:tableStyleId>
              </a:tblPr>
              <a:tblGrid>
                <a:gridCol w="5654487">
                  <a:extLst>
                    <a:ext uri="{9D8B030D-6E8A-4147-A177-3AD203B41FA5}">
                      <a16:colId xmlns:a16="http://schemas.microsoft.com/office/drawing/2014/main" val="20000"/>
                    </a:ext>
                  </a:extLst>
                </a:gridCol>
                <a:gridCol w="5654487">
                  <a:extLst>
                    <a:ext uri="{9D8B030D-6E8A-4147-A177-3AD203B41FA5}">
                      <a16:colId xmlns:a16="http://schemas.microsoft.com/office/drawing/2014/main" val="20001"/>
                    </a:ext>
                  </a:extLst>
                </a:gridCol>
                <a:gridCol w="5654486">
                  <a:extLst>
                    <a:ext uri="{9D8B030D-6E8A-4147-A177-3AD203B41FA5}">
                      <a16:colId xmlns:a16="http://schemas.microsoft.com/office/drawing/2014/main" val="20002"/>
                    </a:ext>
                  </a:extLst>
                </a:gridCol>
              </a:tblGrid>
              <a:tr h="6282055">
                <a:tc>
                  <a:txBody>
                    <a:bodyPr/>
                    <a:lstStyle/>
                    <a:p>
                      <a:pPr>
                        <a:lnSpc>
                          <a:spcPct val="100000"/>
                        </a:lnSpc>
                      </a:pPr>
                      <a:endParaRPr sz="1900">
                        <a:latin typeface="Times New Roman"/>
                        <a:cs typeface="Times New Roman"/>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900">
                        <a:latin typeface="Times New Roman"/>
                        <a:cs typeface="Times New Roman"/>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900">
                        <a:latin typeface="Times New Roman"/>
                        <a:cs typeface="Times New Roman"/>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extLst>
                  <a:ext uri="{0D108BD9-81ED-4DB2-BD59-A6C34878D82A}">
                    <a16:rowId xmlns:a16="http://schemas.microsoft.com/office/drawing/2014/main" val="10000"/>
                  </a:ext>
                </a:extLst>
              </a:tr>
              <a:tr h="1046480">
                <a:tc>
                  <a:txBody>
                    <a:bodyPr/>
                    <a:lstStyle/>
                    <a:p>
                      <a:pPr>
                        <a:lnSpc>
                          <a:spcPct val="100000"/>
                        </a:lnSpc>
                      </a:pPr>
                      <a:endParaRPr sz="1450">
                        <a:latin typeface="TT Lakes"/>
                        <a:cs typeface="TT Lakes"/>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450">
                        <a:latin typeface="TT Lakes"/>
                        <a:cs typeface="TT Lakes"/>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450">
                        <a:latin typeface="TT Lakes"/>
                        <a:cs typeface="TT Lakes"/>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extLst>
                  <a:ext uri="{0D108BD9-81ED-4DB2-BD59-A6C34878D82A}">
                    <a16:rowId xmlns:a16="http://schemas.microsoft.com/office/drawing/2014/main" val="10001"/>
                  </a:ext>
                </a:extLst>
              </a:tr>
            </a:tbl>
          </a:graphicData>
        </a:graphic>
      </p:graphicFrame>
      <p:sp>
        <p:nvSpPr>
          <p:cNvPr id="34" name="Espace réservé du texte 40">
            <a:extLst>
              <a:ext uri="{FF2B5EF4-FFF2-40B4-BE49-F238E27FC236}">
                <a16:creationId xmlns:a16="http://schemas.microsoft.com/office/drawing/2014/main" id="{DB127E56-0FCF-2245-3483-3B49A22BDFAC}"/>
              </a:ext>
            </a:extLst>
          </p:cNvPr>
          <p:cNvSpPr>
            <a:spLocks noGrp="1"/>
          </p:cNvSpPr>
          <p:nvPr>
            <p:ph type="body" sz="quarter" idx="23" hasCustomPrompt="1"/>
          </p:nvPr>
        </p:nvSpPr>
        <p:spPr>
          <a:xfrm>
            <a:off x="12961024" y="8999037"/>
            <a:ext cx="5598442" cy="538609"/>
          </a:xfrm>
          <a:prstGeom prst="rect">
            <a:avLst/>
          </a:prstGeom>
        </p:spPr>
        <p:txBody>
          <a:bodyPr wrap="square" anchor="ctr">
            <a:spAutoFit/>
          </a:bodyPr>
          <a:lstStyle>
            <a:lvl1pPr algn="ctr">
              <a:defRPr sz="1450" b="1">
                <a:solidFill>
                  <a:schemeClr val="tx2"/>
                </a:solidFill>
                <a:latin typeface="TT Lakes" panose="02000503020000020004" pitchFamily="50" charset="0"/>
              </a:defRPr>
            </a:lvl1pPr>
          </a:lstStyle>
          <a:p>
            <a:pPr lvl="0"/>
            <a:r>
              <a:rPr lang="fr-FR"/>
              <a:t>MARS</a:t>
            </a:r>
          </a:p>
          <a:p>
            <a:pPr lvl="0"/>
            <a:r>
              <a:rPr lang="fr-FR"/>
              <a:t>2024</a:t>
            </a:r>
          </a:p>
        </p:txBody>
      </p:sp>
      <p:sp>
        <p:nvSpPr>
          <p:cNvPr id="4" name="Espace réservé du texte 40">
            <a:extLst>
              <a:ext uri="{FF2B5EF4-FFF2-40B4-BE49-F238E27FC236}">
                <a16:creationId xmlns:a16="http://schemas.microsoft.com/office/drawing/2014/main" id="{4A7F3E23-936B-1D1C-0608-80EC17A0D211}"/>
              </a:ext>
            </a:extLst>
          </p:cNvPr>
          <p:cNvSpPr>
            <a:spLocks noGrp="1"/>
          </p:cNvSpPr>
          <p:nvPr>
            <p:ph type="body" sz="quarter" idx="26" hasCustomPrompt="1"/>
          </p:nvPr>
        </p:nvSpPr>
        <p:spPr>
          <a:xfrm>
            <a:off x="7308633" y="8999037"/>
            <a:ext cx="5598442" cy="538609"/>
          </a:xfrm>
          <a:prstGeom prst="rect">
            <a:avLst/>
          </a:prstGeom>
        </p:spPr>
        <p:txBody>
          <a:bodyPr wrap="square" anchor="ctr">
            <a:spAutoFit/>
          </a:bodyPr>
          <a:lstStyle>
            <a:lvl1pPr algn="ctr">
              <a:defRPr sz="1450" b="1">
                <a:solidFill>
                  <a:schemeClr val="tx2"/>
                </a:solidFill>
                <a:latin typeface="TT Lakes" panose="02000503020000020004" pitchFamily="50" charset="0"/>
              </a:defRPr>
            </a:lvl1pPr>
          </a:lstStyle>
          <a:p>
            <a:pPr lvl="0"/>
            <a:r>
              <a:rPr lang="fr-FR"/>
              <a:t>FÉVRIER</a:t>
            </a:r>
          </a:p>
          <a:p>
            <a:pPr lvl="0"/>
            <a:r>
              <a:rPr lang="fr-FR"/>
              <a:t>2024</a:t>
            </a:r>
          </a:p>
        </p:txBody>
      </p:sp>
      <p:sp>
        <p:nvSpPr>
          <p:cNvPr id="5" name="Espace réservé du texte 40">
            <a:extLst>
              <a:ext uri="{FF2B5EF4-FFF2-40B4-BE49-F238E27FC236}">
                <a16:creationId xmlns:a16="http://schemas.microsoft.com/office/drawing/2014/main" id="{13B644FC-7382-589D-4FF6-F54281FB7AEF}"/>
              </a:ext>
            </a:extLst>
          </p:cNvPr>
          <p:cNvSpPr>
            <a:spLocks noGrp="1"/>
          </p:cNvSpPr>
          <p:nvPr>
            <p:ph type="body" sz="quarter" idx="27" hasCustomPrompt="1"/>
          </p:nvPr>
        </p:nvSpPr>
        <p:spPr>
          <a:xfrm>
            <a:off x="1656243" y="8999037"/>
            <a:ext cx="5598442" cy="538609"/>
          </a:xfrm>
          <a:prstGeom prst="rect">
            <a:avLst/>
          </a:prstGeom>
        </p:spPr>
        <p:txBody>
          <a:bodyPr wrap="square" anchor="ctr">
            <a:spAutoFit/>
          </a:bodyPr>
          <a:lstStyle>
            <a:lvl1pPr algn="ctr">
              <a:defRPr sz="1450" b="1">
                <a:solidFill>
                  <a:schemeClr val="tx2"/>
                </a:solidFill>
                <a:latin typeface="TT Lakes" panose="02000503020000020004" pitchFamily="50" charset="0"/>
              </a:defRPr>
            </a:lvl1pPr>
          </a:lstStyle>
          <a:p>
            <a:pPr lvl="0"/>
            <a:r>
              <a:rPr lang="fr-FR"/>
              <a:t>JANVIER</a:t>
            </a:r>
          </a:p>
          <a:p>
            <a:pPr lvl="0"/>
            <a:r>
              <a:rPr lang="fr-FR"/>
              <a:t>2024</a:t>
            </a:r>
          </a:p>
        </p:txBody>
      </p:sp>
      <p:pic>
        <p:nvPicPr>
          <p:cNvPr id="6" name="Graphique 5">
            <a:extLst>
              <a:ext uri="{FF2B5EF4-FFF2-40B4-BE49-F238E27FC236}">
                <a16:creationId xmlns:a16="http://schemas.microsoft.com/office/drawing/2014/main" id="{83B3CB14-AE26-22D9-126F-403B9E6E8A7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55710" y="10760076"/>
            <a:ext cx="304824" cy="259329"/>
          </a:xfrm>
          <a:prstGeom prst="rect">
            <a:avLst/>
          </a:prstGeom>
        </p:spPr>
      </p:pic>
      <p:sp>
        <p:nvSpPr>
          <p:cNvPr id="11" name="Espace réservé du texte 16">
            <a:extLst>
              <a:ext uri="{FF2B5EF4-FFF2-40B4-BE49-F238E27FC236}">
                <a16:creationId xmlns:a16="http://schemas.microsoft.com/office/drawing/2014/main" id="{A7EEF8BD-49C8-0B4B-ACD4-BA9FB5C450C9}"/>
              </a:ext>
            </a:extLst>
          </p:cNvPr>
          <p:cNvSpPr>
            <a:spLocks noGrp="1"/>
          </p:cNvSpPr>
          <p:nvPr>
            <p:ph type="body" sz="quarter" idx="28" hasCustomPrompt="1"/>
          </p:nvPr>
        </p:nvSpPr>
        <p:spPr>
          <a:xfrm>
            <a:off x="1634801" y="1163615"/>
            <a:ext cx="16839238" cy="566711"/>
          </a:xfrm>
          <a:prstGeom prst="rect">
            <a:avLst/>
          </a:prstGeom>
        </p:spPr>
        <p:txBody>
          <a:bodyPr lIns="0"/>
          <a:lstStyle>
            <a:lvl1pPr>
              <a:defRPr sz="3950" b="1">
                <a:solidFill>
                  <a:schemeClr val="tx2"/>
                </a:solidFill>
                <a:latin typeface="TT Lakes" panose="02000503020000020004" pitchFamily="50" charset="0"/>
              </a:defRPr>
            </a:lvl1pPr>
          </a:lstStyle>
          <a:p>
            <a:pPr lvl="0"/>
            <a:r>
              <a:rPr lang="fr-FR"/>
              <a:t>TABLEAU PRÉVISIONNEL – 1 TRIMESTRE</a:t>
            </a:r>
          </a:p>
        </p:txBody>
      </p:sp>
    </p:spTree>
    <p:extLst>
      <p:ext uri="{BB962C8B-B14F-4D97-AF65-F5344CB8AC3E}">
        <p14:creationId xmlns:p14="http://schemas.microsoft.com/office/powerpoint/2010/main" val="35837660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ableau prévisionnel 1 semaine - 7 colonnes">
    <p:spTree>
      <p:nvGrpSpPr>
        <p:cNvPr id="1" name=""/>
        <p:cNvGrpSpPr/>
        <p:nvPr/>
      </p:nvGrpSpPr>
      <p:grpSpPr>
        <a:xfrm>
          <a:off x="0" y="0"/>
          <a:ext cx="0" cy="0"/>
          <a:chOff x="0" y="0"/>
          <a:chExt cx="0" cy="0"/>
        </a:xfrm>
      </p:grpSpPr>
      <p:graphicFrame>
        <p:nvGraphicFramePr>
          <p:cNvPr id="4" name="object 2">
            <a:extLst>
              <a:ext uri="{FF2B5EF4-FFF2-40B4-BE49-F238E27FC236}">
                <a16:creationId xmlns:a16="http://schemas.microsoft.com/office/drawing/2014/main" id="{C17DE548-C059-FB22-C864-A1B635F4A6BF}"/>
              </a:ext>
            </a:extLst>
          </p:cNvPr>
          <p:cNvGraphicFramePr>
            <a:graphicFrameLocks noGrp="1"/>
          </p:cNvGraphicFramePr>
          <p:nvPr userDrawn="1">
            <p:extLst>
              <p:ext uri="{D42A27DB-BD31-4B8C-83A1-F6EECF244321}">
                <p14:modId xmlns:p14="http://schemas.microsoft.com/office/powerpoint/2010/main" val="3026304700"/>
              </p:ext>
            </p:extLst>
          </p:nvPr>
        </p:nvGraphicFramePr>
        <p:xfrm>
          <a:off x="1626126" y="2439717"/>
          <a:ext cx="16932341" cy="7328535"/>
        </p:xfrm>
        <a:graphic>
          <a:graphicData uri="http://schemas.openxmlformats.org/drawingml/2006/table">
            <a:tbl>
              <a:tblPr firstRow="1" bandRow="1">
                <a:tableStyleId>{2D5ABB26-0587-4C30-8999-92F81FD0307C}</a:tableStyleId>
              </a:tblPr>
              <a:tblGrid>
                <a:gridCol w="2418906">
                  <a:extLst>
                    <a:ext uri="{9D8B030D-6E8A-4147-A177-3AD203B41FA5}">
                      <a16:colId xmlns:a16="http://schemas.microsoft.com/office/drawing/2014/main" val="20000"/>
                    </a:ext>
                  </a:extLst>
                </a:gridCol>
                <a:gridCol w="2418906">
                  <a:extLst>
                    <a:ext uri="{9D8B030D-6E8A-4147-A177-3AD203B41FA5}">
                      <a16:colId xmlns:a16="http://schemas.microsoft.com/office/drawing/2014/main" val="20001"/>
                    </a:ext>
                  </a:extLst>
                </a:gridCol>
                <a:gridCol w="2418905">
                  <a:extLst>
                    <a:ext uri="{9D8B030D-6E8A-4147-A177-3AD203B41FA5}">
                      <a16:colId xmlns:a16="http://schemas.microsoft.com/office/drawing/2014/main" val="20002"/>
                    </a:ext>
                  </a:extLst>
                </a:gridCol>
                <a:gridCol w="2418906">
                  <a:extLst>
                    <a:ext uri="{9D8B030D-6E8A-4147-A177-3AD203B41FA5}">
                      <a16:colId xmlns:a16="http://schemas.microsoft.com/office/drawing/2014/main" val="20003"/>
                    </a:ext>
                  </a:extLst>
                </a:gridCol>
                <a:gridCol w="2418906">
                  <a:extLst>
                    <a:ext uri="{9D8B030D-6E8A-4147-A177-3AD203B41FA5}">
                      <a16:colId xmlns:a16="http://schemas.microsoft.com/office/drawing/2014/main" val="20004"/>
                    </a:ext>
                  </a:extLst>
                </a:gridCol>
                <a:gridCol w="2418906">
                  <a:extLst>
                    <a:ext uri="{9D8B030D-6E8A-4147-A177-3AD203B41FA5}">
                      <a16:colId xmlns:a16="http://schemas.microsoft.com/office/drawing/2014/main" val="20005"/>
                    </a:ext>
                  </a:extLst>
                </a:gridCol>
                <a:gridCol w="2418906">
                  <a:extLst>
                    <a:ext uri="{9D8B030D-6E8A-4147-A177-3AD203B41FA5}">
                      <a16:colId xmlns:a16="http://schemas.microsoft.com/office/drawing/2014/main" val="20006"/>
                    </a:ext>
                  </a:extLst>
                </a:gridCol>
              </a:tblGrid>
              <a:tr h="6282055">
                <a:tc>
                  <a:txBody>
                    <a:bodyPr/>
                    <a:lstStyle/>
                    <a:p>
                      <a:pPr>
                        <a:lnSpc>
                          <a:spcPct val="100000"/>
                        </a:lnSpc>
                      </a:pPr>
                      <a:endParaRPr sz="1800">
                        <a:latin typeface="Times New Roman"/>
                        <a:cs typeface="Times New Roman"/>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800">
                        <a:latin typeface="Times New Roman"/>
                        <a:cs typeface="Times New Roman"/>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800">
                        <a:latin typeface="Times New Roman"/>
                        <a:cs typeface="Times New Roman"/>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800">
                        <a:latin typeface="Times New Roman"/>
                        <a:cs typeface="Times New Roman"/>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800">
                        <a:latin typeface="Times New Roman"/>
                        <a:cs typeface="Times New Roman"/>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800">
                        <a:latin typeface="Times New Roman"/>
                        <a:cs typeface="Times New Roman"/>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800">
                        <a:latin typeface="Times New Roman"/>
                        <a:cs typeface="Times New Roman"/>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extLst>
                  <a:ext uri="{0D108BD9-81ED-4DB2-BD59-A6C34878D82A}">
                    <a16:rowId xmlns:a16="http://schemas.microsoft.com/office/drawing/2014/main" val="10000"/>
                  </a:ext>
                </a:extLst>
              </a:tr>
              <a:tr h="1046480">
                <a:tc>
                  <a:txBody>
                    <a:bodyPr/>
                    <a:lstStyle/>
                    <a:p>
                      <a:pPr>
                        <a:lnSpc>
                          <a:spcPct val="100000"/>
                        </a:lnSpc>
                      </a:pPr>
                      <a:endParaRPr sz="1450">
                        <a:latin typeface="TT Lakes"/>
                        <a:cs typeface="TT Lakes"/>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450">
                        <a:latin typeface="TT Lakes"/>
                        <a:cs typeface="TT Lakes"/>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450">
                        <a:latin typeface="TT Lakes"/>
                        <a:cs typeface="TT Lakes"/>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450">
                        <a:latin typeface="TT Lakes"/>
                        <a:cs typeface="TT Lakes"/>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450">
                        <a:latin typeface="TT Lakes"/>
                        <a:cs typeface="TT Lakes"/>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450">
                        <a:latin typeface="TT Lakes"/>
                        <a:cs typeface="TT Lakes"/>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tc>
                  <a:txBody>
                    <a:bodyPr/>
                    <a:lstStyle/>
                    <a:p>
                      <a:pPr>
                        <a:lnSpc>
                          <a:spcPct val="100000"/>
                        </a:lnSpc>
                      </a:pPr>
                      <a:endParaRPr sz="1450">
                        <a:latin typeface="TT Lakes"/>
                        <a:cs typeface="TT Lakes"/>
                      </a:endParaRPr>
                    </a:p>
                  </a:txBody>
                  <a:tcPr marL="0" marR="0" marT="0" marB="0">
                    <a:lnL w="57150">
                      <a:solidFill>
                        <a:srgbClr val="FFFFFF"/>
                      </a:solidFill>
                      <a:prstDash val="solid"/>
                    </a:lnL>
                    <a:lnR w="57150">
                      <a:solidFill>
                        <a:srgbClr val="FFFFFF"/>
                      </a:solidFill>
                      <a:prstDash val="solid"/>
                    </a:lnR>
                    <a:lnT w="57150">
                      <a:solidFill>
                        <a:srgbClr val="FFFFFF"/>
                      </a:solidFill>
                      <a:prstDash val="solid"/>
                    </a:lnT>
                    <a:lnB w="57150">
                      <a:solidFill>
                        <a:srgbClr val="FFFFFF"/>
                      </a:solidFill>
                      <a:prstDash val="solid"/>
                    </a:lnB>
                    <a:solidFill>
                      <a:srgbClr val="E9EAEB"/>
                    </a:solidFill>
                  </a:tcPr>
                </a:tc>
                <a:extLst>
                  <a:ext uri="{0D108BD9-81ED-4DB2-BD59-A6C34878D82A}">
                    <a16:rowId xmlns:a16="http://schemas.microsoft.com/office/drawing/2014/main" val="10001"/>
                  </a:ext>
                </a:extLst>
              </a:tr>
            </a:tbl>
          </a:graphicData>
        </a:graphic>
      </p:graphicFrame>
      <p:sp>
        <p:nvSpPr>
          <p:cNvPr id="36" name="Espace réservé du texte 40">
            <a:extLst>
              <a:ext uri="{FF2B5EF4-FFF2-40B4-BE49-F238E27FC236}">
                <a16:creationId xmlns:a16="http://schemas.microsoft.com/office/drawing/2014/main" id="{C323CF74-9E2C-A7E3-5199-0D14464CC625}"/>
              </a:ext>
            </a:extLst>
          </p:cNvPr>
          <p:cNvSpPr>
            <a:spLocks noGrp="1"/>
          </p:cNvSpPr>
          <p:nvPr>
            <p:ph type="body" sz="quarter" idx="25" hasCustomPrompt="1"/>
          </p:nvPr>
        </p:nvSpPr>
        <p:spPr>
          <a:xfrm>
            <a:off x="1657933" y="9116440"/>
            <a:ext cx="2358186" cy="315471"/>
          </a:xfrm>
          <a:prstGeom prst="rect">
            <a:avLst/>
          </a:prstGeom>
        </p:spPr>
        <p:txBody>
          <a:bodyPr wrap="square" anchor="ctr">
            <a:spAutoFit/>
          </a:bodyPr>
          <a:lstStyle>
            <a:lvl1pPr algn="ctr">
              <a:defRPr sz="1450" b="1">
                <a:solidFill>
                  <a:schemeClr val="tx2"/>
                </a:solidFill>
                <a:latin typeface="TT Lakes" panose="02000503020000020004" pitchFamily="50" charset="0"/>
              </a:defRPr>
            </a:lvl1pPr>
          </a:lstStyle>
          <a:p>
            <a:pPr lvl="0"/>
            <a:r>
              <a:rPr lang="fr-FR"/>
              <a:t>LUNDI</a:t>
            </a:r>
          </a:p>
        </p:txBody>
      </p:sp>
      <p:sp>
        <p:nvSpPr>
          <p:cNvPr id="5" name="Espace réservé du texte 40">
            <a:extLst>
              <a:ext uri="{FF2B5EF4-FFF2-40B4-BE49-F238E27FC236}">
                <a16:creationId xmlns:a16="http://schemas.microsoft.com/office/drawing/2014/main" id="{6082F6F0-4A31-CEC1-3B7C-A01774BEA0BC}"/>
              </a:ext>
            </a:extLst>
          </p:cNvPr>
          <p:cNvSpPr>
            <a:spLocks noGrp="1"/>
          </p:cNvSpPr>
          <p:nvPr>
            <p:ph type="body" sz="quarter" idx="26" hasCustomPrompt="1"/>
          </p:nvPr>
        </p:nvSpPr>
        <p:spPr>
          <a:xfrm>
            <a:off x="4075522" y="9113709"/>
            <a:ext cx="2358186" cy="315471"/>
          </a:xfrm>
          <a:prstGeom prst="rect">
            <a:avLst/>
          </a:prstGeom>
        </p:spPr>
        <p:txBody>
          <a:bodyPr wrap="square" anchor="ctr">
            <a:spAutoFit/>
          </a:bodyPr>
          <a:lstStyle>
            <a:lvl1pPr algn="ctr">
              <a:defRPr sz="1450" b="1">
                <a:solidFill>
                  <a:schemeClr val="tx2"/>
                </a:solidFill>
                <a:latin typeface="TT Lakes" panose="02000503020000020004" pitchFamily="50" charset="0"/>
              </a:defRPr>
            </a:lvl1pPr>
          </a:lstStyle>
          <a:p>
            <a:pPr lvl="0"/>
            <a:r>
              <a:rPr lang="fr-FR"/>
              <a:t>MARDI</a:t>
            </a:r>
          </a:p>
        </p:txBody>
      </p:sp>
      <p:sp>
        <p:nvSpPr>
          <p:cNvPr id="6" name="Espace réservé du texte 40">
            <a:extLst>
              <a:ext uri="{FF2B5EF4-FFF2-40B4-BE49-F238E27FC236}">
                <a16:creationId xmlns:a16="http://schemas.microsoft.com/office/drawing/2014/main" id="{9906FFBF-A154-7E46-7FA0-98B59C4906ED}"/>
              </a:ext>
            </a:extLst>
          </p:cNvPr>
          <p:cNvSpPr>
            <a:spLocks noGrp="1"/>
          </p:cNvSpPr>
          <p:nvPr>
            <p:ph type="body" sz="quarter" idx="27" hasCustomPrompt="1"/>
          </p:nvPr>
        </p:nvSpPr>
        <p:spPr>
          <a:xfrm>
            <a:off x="6493111" y="9113709"/>
            <a:ext cx="2358186" cy="315471"/>
          </a:xfrm>
          <a:prstGeom prst="rect">
            <a:avLst/>
          </a:prstGeom>
        </p:spPr>
        <p:txBody>
          <a:bodyPr wrap="square" anchor="ctr">
            <a:spAutoFit/>
          </a:bodyPr>
          <a:lstStyle>
            <a:lvl1pPr algn="ctr">
              <a:defRPr sz="1450" b="1">
                <a:solidFill>
                  <a:schemeClr val="tx2"/>
                </a:solidFill>
                <a:latin typeface="TT Lakes" panose="02000503020000020004" pitchFamily="50" charset="0"/>
              </a:defRPr>
            </a:lvl1pPr>
          </a:lstStyle>
          <a:p>
            <a:pPr lvl="0"/>
            <a:r>
              <a:rPr lang="fr-FR"/>
              <a:t>MERCREDI</a:t>
            </a:r>
          </a:p>
        </p:txBody>
      </p:sp>
      <p:sp>
        <p:nvSpPr>
          <p:cNvPr id="8" name="Espace réservé du texte 40">
            <a:extLst>
              <a:ext uri="{FF2B5EF4-FFF2-40B4-BE49-F238E27FC236}">
                <a16:creationId xmlns:a16="http://schemas.microsoft.com/office/drawing/2014/main" id="{D2C06416-136D-F564-1BB0-68B737CFC391}"/>
              </a:ext>
            </a:extLst>
          </p:cNvPr>
          <p:cNvSpPr>
            <a:spLocks noGrp="1"/>
          </p:cNvSpPr>
          <p:nvPr>
            <p:ph type="body" sz="quarter" idx="28" hasCustomPrompt="1"/>
          </p:nvPr>
        </p:nvSpPr>
        <p:spPr>
          <a:xfrm>
            <a:off x="8910700" y="9113709"/>
            <a:ext cx="2358186" cy="315471"/>
          </a:xfrm>
          <a:prstGeom prst="rect">
            <a:avLst/>
          </a:prstGeom>
        </p:spPr>
        <p:txBody>
          <a:bodyPr wrap="square" anchor="ctr">
            <a:spAutoFit/>
          </a:bodyPr>
          <a:lstStyle>
            <a:lvl1pPr algn="ctr">
              <a:defRPr sz="1450" b="1">
                <a:solidFill>
                  <a:schemeClr val="tx2"/>
                </a:solidFill>
                <a:latin typeface="TT Lakes" panose="02000503020000020004" pitchFamily="50" charset="0"/>
              </a:defRPr>
            </a:lvl1pPr>
          </a:lstStyle>
          <a:p>
            <a:pPr lvl="0"/>
            <a:r>
              <a:rPr lang="fr-FR"/>
              <a:t>JEUDI</a:t>
            </a:r>
          </a:p>
        </p:txBody>
      </p:sp>
      <p:sp>
        <p:nvSpPr>
          <p:cNvPr id="9" name="Espace réservé du texte 40">
            <a:extLst>
              <a:ext uri="{FF2B5EF4-FFF2-40B4-BE49-F238E27FC236}">
                <a16:creationId xmlns:a16="http://schemas.microsoft.com/office/drawing/2014/main" id="{45D8B3C0-8C22-A526-B810-DA3489FBDC14}"/>
              </a:ext>
            </a:extLst>
          </p:cNvPr>
          <p:cNvSpPr>
            <a:spLocks noGrp="1"/>
          </p:cNvSpPr>
          <p:nvPr>
            <p:ph type="body" sz="quarter" idx="29" hasCustomPrompt="1"/>
          </p:nvPr>
        </p:nvSpPr>
        <p:spPr>
          <a:xfrm>
            <a:off x="11328289" y="9113709"/>
            <a:ext cx="2358186" cy="315471"/>
          </a:xfrm>
          <a:prstGeom prst="rect">
            <a:avLst/>
          </a:prstGeom>
        </p:spPr>
        <p:txBody>
          <a:bodyPr wrap="square" anchor="ctr">
            <a:spAutoFit/>
          </a:bodyPr>
          <a:lstStyle>
            <a:lvl1pPr algn="ctr">
              <a:defRPr sz="1450" b="1">
                <a:solidFill>
                  <a:schemeClr val="tx2"/>
                </a:solidFill>
                <a:latin typeface="TT Lakes" panose="02000503020000020004" pitchFamily="50" charset="0"/>
              </a:defRPr>
            </a:lvl1pPr>
          </a:lstStyle>
          <a:p>
            <a:pPr lvl="0"/>
            <a:r>
              <a:rPr lang="fr-FR"/>
              <a:t>VENDREDI</a:t>
            </a:r>
          </a:p>
        </p:txBody>
      </p:sp>
      <p:sp>
        <p:nvSpPr>
          <p:cNvPr id="11" name="Espace réservé du texte 40">
            <a:extLst>
              <a:ext uri="{FF2B5EF4-FFF2-40B4-BE49-F238E27FC236}">
                <a16:creationId xmlns:a16="http://schemas.microsoft.com/office/drawing/2014/main" id="{666CDC7D-5184-50FD-2D31-BB24C3091E22}"/>
              </a:ext>
            </a:extLst>
          </p:cNvPr>
          <p:cNvSpPr>
            <a:spLocks noGrp="1"/>
          </p:cNvSpPr>
          <p:nvPr>
            <p:ph type="body" sz="quarter" idx="30" hasCustomPrompt="1"/>
          </p:nvPr>
        </p:nvSpPr>
        <p:spPr>
          <a:xfrm>
            <a:off x="13764284" y="9113709"/>
            <a:ext cx="2358186" cy="315471"/>
          </a:xfrm>
          <a:prstGeom prst="rect">
            <a:avLst/>
          </a:prstGeom>
        </p:spPr>
        <p:txBody>
          <a:bodyPr wrap="square" anchor="ctr">
            <a:spAutoFit/>
          </a:bodyPr>
          <a:lstStyle>
            <a:lvl1pPr algn="ctr">
              <a:defRPr sz="1450" b="1">
                <a:solidFill>
                  <a:schemeClr val="tx2"/>
                </a:solidFill>
                <a:latin typeface="TT Lakes" panose="02000503020000020004" pitchFamily="50" charset="0"/>
              </a:defRPr>
            </a:lvl1pPr>
          </a:lstStyle>
          <a:p>
            <a:pPr lvl="0"/>
            <a:r>
              <a:rPr lang="fr-FR"/>
              <a:t>SAMEDI</a:t>
            </a:r>
          </a:p>
        </p:txBody>
      </p:sp>
      <p:sp>
        <p:nvSpPr>
          <p:cNvPr id="12" name="Espace réservé du texte 40">
            <a:extLst>
              <a:ext uri="{FF2B5EF4-FFF2-40B4-BE49-F238E27FC236}">
                <a16:creationId xmlns:a16="http://schemas.microsoft.com/office/drawing/2014/main" id="{D1D3CFE5-A82B-DA27-D0D0-034DA6603D7F}"/>
              </a:ext>
            </a:extLst>
          </p:cNvPr>
          <p:cNvSpPr>
            <a:spLocks noGrp="1"/>
          </p:cNvSpPr>
          <p:nvPr>
            <p:ph type="body" sz="quarter" idx="31" hasCustomPrompt="1"/>
          </p:nvPr>
        </p:nvSpPr>
        <p:spPr>
          <a:xfrm>
            <a:off x="16161376" y="9113709"/>
            <a:ext cx="2358186" cy="315471"/>
          </a:xfrm>
          <a:prstGeom prst="rect">
            <a:avLst/>
          </a:prstGeom>
        </p:spPr>
        <p:txBody>
          <a:bodyPr wrap="square" anchor="ctr">
            <a:spAutoFit/>
          </a:bodyPr>
          <a:lstStyle>
            <a:lvl1pPr algn="ctr">
              <a:defRPr sz="1450" b="1">
                <a:solidFill>
                  <a:schemeClr val="tx2"/>
                </a:solidFill>
                <a:latin typeface="TT Lakes" panose="02000503020000020004" pitchFamily="50" charset="0"/>
              </a:defRPr>
            </a:lvl1pPr>
          </a:lstStyle>
          <a:p>
            <a:pPr lvl="0"/>
            <a:r>
              <a:rPr lang="fr-FR"/>
              <a:t>DIMANCHE</a:t>
            </a:r>
          </a:p>
        </p:txBody>
      </p:sp>
      <p:pic>
        <p:nvPicPr>
          <p:cNvPr id="13" name="Graphique 12">
            <a:extLst>
              <a:ext uri="{FF2B5EF4-FFF2-40B4-BE49-F238E27FC236}">
                <a16:creationId xmlns:a16="http://schemas.microsoft.com/office/drawing/2014/main" id="{20C1F29A-52E4-0B6C-2DE8-5781C3026F9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55710" y="10760076"/>
            <a:ext cx="304824" cy="259329"/>
          </a:xfrm>
          <a:prstGeom prst="rect">
            <a:avLst/>
          </a:prstGeom>
        </p:spPr>
      </p:pic>
      <p:sp>
        <p:nvSpPr>
          <p:cNvPr id="2" name="Espace réservé du texte 16">
            <a:extLst>
              <a:ext uri="{FF2B5EF4-FFF2-40B4-BE49-F238E27FC236}">
                <a16:creationId xmlns:a16="http://schemas.microsoft.com/office/drawing/2014/main" id="{56EC15E1-CD95-B938-136B-C3BB9520CC01}"/>
              </a:ext>
            </a:extLst>
          </p:cNvPr>
          <p:cNvSpPr>
            <a:spLocks noGrp="1"/>
          </p:cNvSpPr>
          <p:nvPr>
            <p:ph type="body" sz="quarter" idx="32" hasCustomPrompt="1"/>
          </p:nvPr>
        </p:nvSpPr>
        <p:spPr>
          <a:xfrm>
            <a:off x="1634801" y="1163615"/>
            <a:ext cx="16839238" cy="566711"/>
          </a:xfrm>
          <a:prstGeom prst="rect">
            <a:avLst/>
          </a:prstGeom>
        </p:spPr>
        <p:txBody>
          <a:bodyPr lIns="0"/>
          <a:lstStyle>
            <a:lvl1pPr>
              <a:defRPr sz="3950" b="1">
                <a:solidFill>
                  <a:schemeClr val="tx2"/>
                </a:solidFill>
                <a:latin typeface="TT Lakes" panose="02000503020000020004" pitchFamily="50" charset="0"/>
              </a:defRPr>
            </a:lvl1pPr>
          </a:lstStyle>
          <a:p>
            <a:pPr lvl="0"/>
            <a:r>
              <a:rPr lang="fr-FR"/>
              <a:t>TABLEAU PRÉVISIONNEL – 1 SEMAINE</a:t>
            </a:r>
          </a:p>
        </p:txBody>
      </p:sp>
    </p:spTree>
    <p:extLst>
      <p:ext uri="{BB962C8B-B14F-4D97-AF65-F5344CB8AC3E}">
        <p14:creationId xmlns:p14="http://schemas.microsoft.com/office/powerpoint/2010/main" val="26355127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ableau">
    <p:spTree>
      <p:nvGrpSpPr>
        <p:cNvPr id="1" name=""/>
        <p:cNvGrpSpPr/>
        <p:nvPr/>
      </p:nvGrpSpPr>
      <p:grpSpPr>
        <a:xfrm>
          <a:off x="0" y="0"/>
          <a:ext cx="0" cy="0"/>
          <a:chOff x="0" y="0"/>
          <a:chExt cx="0" cy="0"/>
        </a:xfrm>
      </p:grpSpPr>
      <p:sp>
        <p:nvSpPr>
          <p:cNvPr id="4" name="Espace réservé du tableau 3">
            <a:extLst>
              <a:ext uri="{FF2B5EF4-FFF2-40B4-BE49-F238E27FC236}">
                <a16:creationId xmlns:a16="http://schemas.microsoft.com/office/drawing/2014/main" id="{EE19D389-FC8F-75CE-93D1-E669E3C4CF1A}"/>
              </a:ext>
            </a:extLst>
          </p:cNvPr>
          <p:cNvSpPr>
            <a:spLocks noGrp="1"/>
          </p:cNvSpPr>
          <p:nvPr>
            <p:ph type="tbl" sz="quarter" idx="10"/>
          </p:nvPr>
        </p:nvSpPr>
        <p:spPr>
          <a:xfrm>
            <a:off x="1613027" y="2378075"/>
            <a:ext cx="16898685" cy="7391400"/>
          </a:xfrm>
          <a:prstGeom prst="rect">
            <a:avLst/>
          </a:prstGeom>
        </p:spPr>
        <p:txBody>
          <a:bodyPr/>
          <a:lstStyle>
            <a:lvl1pPr>
              <a:defRPr>
                <a:solidFill>
                  <a:schemeClr val="tx2"/>
                </a:solidFill>
              </a:defRPr>
            </a:lvl1pPr>
          </a:lstStyle>
          <a:p>
            <a:endParaRPr lang="fr-FR"/>
          </a:p>
        </p:txBody>
      </p:sp>
      <p:pic>
        <p:nvPicPr>
          <p:cNvPr id="3" name="Graphique 2">
            <a:extLst>
              <a:ext uri="{FF2B5EF4-FFF2-40B4-BE49-F238E27FC236}">
                <a16:creationId xmlns:a16="http://schemas.microsoft.com/office/drawing/2014/main" id="{1AF04D3E-F805-7DFF-C5B6-584DA1ED596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55710" y="10760076"/>
            <a:ext cx="304824" cy="259329"/>
          </a:xfrm>
          <a:prstGeom prst="rect">
            <a:avLst/>
          </a:prstGeom>
        </p:spPr>
      </p:pic>
      <p:sp>
        <p:nvSpPr>
          <p:cNvPr id="2" name="Espace réservé du texte 16">
            <a:extLst>
              <a:ext uri="{FF2B5EF4-FFF2-40B4-BE49-F238E27FC236}">
                <a16:creationId xmlns:a16="http://schemas.microsoft.com/office/drawing/2014/main" id="{2F657620-FBB6-C713-46D8-EAFD0F15E6C1}"/>
              </a:ext>
            </a:extLst>
          </p:cNvPr>
          <p:cNvSpPr>
            <a:spLocks noGrp="1"/>
          </p:cNvSpPr>
          <p:nvPr>
            <p:ph type="body" sz="quarter" idx="26" hasCustomPrompt="1"/>
          </p:nvPr>
        </p:nvSpPr>
        <p:spPr>
          <a:xfrm>
            <a:off x="1634801" y="1163615"/>
            <a:ext cx="16839238" cy="566711"/>
          </a:xfrm>
          <a:prstGeom prst="rect">
            <a:avLst/>
          </a:prstGeom>
        </p:spPr>
        <p:txBody>
          <a:bodyPr lIns="0"/>
          <a:lstStyle>
            <a:lvl1pPr>
              <a:defRPr sz="3950" b="1">
                <a:solidFill>
                  <a:schemeClr val="tx2"/>
                </a:solidFill>
                <a:latin typeface="TT Lakes" panose="02000503020000020004" pitchFamily="50" charset="0"/>
              </a:defRPr>
            </a:lvl1pPr>
          </a:lstStyle>
          <a:p>
            <a:pPr lvl="0"/>
            <a:r>
              <a:rPr lang="fr-FR"/>
              <a:t>TABLEAU SIMPLE</a:t>
            </a:r>
          </a:p>
        </p:txBody>
      </p:sp>
    </p:spTree>
    <p:extLst>
      <p:ext uri="{BB962C8B-B14F-4D97-AF65-F5344CB8AC3E}">
        <p14:creationId xmlns:p14="http://schemas.microsoft.com/office/powerpoint/2010/main" val="32539925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Dernière de couverture">
    <p:bg>
      <p:bgPr>
        <a:solidFill>
          <a:schemeClr val="bg1"/>
        </a:solidFill>
        <a:effectLst/>
      </p:bgPr>
    </p:bg>
    <p:spTree>
      <p:nvGrpSpPr>
        <p:cNvPr id="1" name=""/>
        <p:cNvGrpSpPr/>
        <p:nvPr/>
      </p:nvGrpSpPr>
      <p:grpSpPr>
        <a:xfrm>
          <a:off x="0" y="0"/>
          <a:ext cx="0" cy="0"/>
          <a:chOff x="0" y="0"/>
          <a:chExt cx="0" cy="0"/>
        </a:xfrm>
      </p:grpSpPr>
      <p:sp>
        <p:nvSpPr>
          <p:cNvPr id="6" name="object 3"/>
          <p:cNvSpPr>
            <a:spLocks noGrp="1" noRot="1" noMove="1" noResize="1" noEditPoints="1" noAdjustHandles="1" noChangeArrowheads="1" noChangeShapeType="1"/>
          </p:cNvSpPr>
          <p:nvPr userDrawn="1"/>
        </p:nvSpPr>
        <p:spPr>
          <a:xfrm>
            <a:off x="0" y="636"/>
            <a:ext cx="20105688"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02F43"/>
          </a:solidFill>
        </p:spPr>
        <p:txBody>
          <a:bodyPr wrap="square" lIns="0" tIns="0" rIns="0" bIns="0" rtlCol="0"/>
          <a:lstStyle/>
          <a:p>
            <a:endParaRPr/>
          </a:p>
        </p:txBody>
      </p:sp>
      <p:pic>
        <p:nvPicPr>
          <p:cNvPr id="23" name="Image 22">
            <a:extLst>
              <a:ext uri="{FF2B5EF4-FFF2-40B4-BE49-F238E27FC236}">
                <a16:creationId xmlns:a16="http://schemas.microsoft.com/office/drawing/2014/main" id="{5F0624A3-992A-DE34-2938-3F630EF850A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185977" y="483085"/>
            <a:ext cx="9733735" cy="1554262"/>
          </a:xfrm>
          <a:prstGeom prst="rect">
            <a:avLst/>
          </a:prstGeom>
        </p:spPr>
      </p:pic>
      <p:sp>
        <p:nvSpPr>
          <p:cNvPr id="8" name="Espace réservé du texte 7">
            <a:extLst>
              <a:ext uri="{FF2B5EF4-FFF2-40B4-BE49-F238E27FC236}">
                <a16:creationId xmlns:a16="http://schemas.microsoft.com/office/drawing/2014/main" id="{79ADF2B4-D383-C76E-46BF-885F27111D99}"/>
              </a:ext>
            </a:extLst>
          </p:cNvPr>
          <p:cNvSpPr>
            <a:spLocks noGrp="1"/>
          </p:cNvSpPr>
          <p:nvPr>
            <p:ph type="body" sz="quarter" idx="10" hasCustomPrompt="1"/>
          </p:nvPr>
        </p:nvSpPr>
        <p:spPr>
          <a:xfrm>
            <a:off x="1933728" y="3177779"/>
            <a:ext cx="16238233" cy="3801041"/>
          </a:xfrm>
          <a:prstGeom prst="rect">
            <a:avLst/>
          </a:prstGeom>
        </p:spPr>
        <p:txBody>
          <a:bodyPr/>
          <a:lstStyle>
            <a:lvl1pPr algn="ctr">
              <a:defRPr sz="12350" b="1">
                <a:solidFill>
                  <a:schemeClr val="bg1"/>
                </a:solidFill>
                <a:latin typeface="TT Lakes" panose="02000503020000020004" pitchFamily="50" charset="0"/>
              </a:defRPr>
            </a:lvl1pPr>
          </a:lstStyle>
          <a:p>
            <a:pPr lvl="0"/>
            <a:r>
              <a:rPr lang="fr-FR"/>
              <a:t>TEXTE DE FIN</a:t>
            </a:r>
          </a:p>
        </p:txBody>
      </p:sp>
      <p:sp>
        <p:nvSpPr>
          <p:cNvPr id="9" name="Espace réservé du texte 7">
            <a:extLst>
              <a:ext uri="{FF2B5EF4-FFF2-40B4-BE49-F238E27FC236}">
                <a16:creationId xmlns:a16="http://schemas.microsoft.com/office/drawing/2014/main" id="{6F898008-DAF8-9328-DCAE-65D07D55DAD4}"/>
              </a:ext>
            </a:extLst>
          </p:cNvPr>
          <p:cNvSpPr>
            <a:spLocks noGrp="1"/>
          </p:cNvSpPr>
          <p:nvPr>
            <p:ph type="body" sz="quarter" idx="11" hasCustomPrompt="1"/>
          </p:nvPr>
        </p:nvSpPr>
        <p:spPr>
          <a:xfrm>
            <a:off x="1956121" y="7331076"/>
            <a:ext cx="16238233" cy="615553"/>
          </a:xfrm>
          <a:prstGeom prst="rect">
            <a:avLst/>
          </a:prstGeom>
        </p:spPr>
        <p:txBody>
          <a:bodyPr/>
          <a:lstStyle>
            <a:lvl1pPr algn="ctr">
              <a:defRPr sz="4000" b="1">
                <a:solidFill>
                  <a:srgbClr val="EE6700"/>
                </a:solidFill>
                <a:latin typeface="TT Lakes" panose="02000503020000020004" pitchFamily="50" charset="0"/>
              </a:defRPr>
            </a:lvl1pPr>
          </a:lstStyle>
          <a:p>
            <a:pPr lvl="0"/>
            <a:r>
              <a:rPr lang="fr-FR"/>
              <a:t>NOM Prénom - …</a:t>
            </a:r>
          </a:p>
        </p:txBody>
      </p:sp>
      <p:sp>
        <p:nvSpPr>
          <p:cNvPr id="11" name="Espace réservé du texte 7">
            <a:extLst>
              <a:ext uri="{FF2B5EF4-FFF2-40B4-BE49-F238E27FC236}">
                <a16:creationId xmlns:a16="http://schemas.microsoft.com/office/drawing/2014/main" id="{F7CE74C0-2A36-59AF-293B-9A0846E990B6}"/>
              </a:ext>
            </a:extLst>
          </p:cNvPr>
          <p:cNvSpPr>
            <a:spLocks noGrp="1"/>
          </p:cNvSpPr>
          <p:nvPr>
            <p:ph type="body" sz="quarter" idx="12" hasCustomPrompt="1"/>
          </p:nvPr>
        </p:nvSpPr>
        <p:spPr>
          <a:xfrm>
            <a:off x="1968529" y="9998076"/>
            <a:ext cx="16238233" cy="492443"/>
          </a:xfrm>
          <a:prstGeom prst="rect">
            <a:avLst/>
          </a:prstGeom>
        </p:spPr>
        <p:txBody>
          <a:bodyPr/>
          <a:lstStyle>
            <a:lvl1pPr algn="ctr">
              <a:defRPr sz="3200" b="0">
                <a:solidFill>
                  <a:schemeClr val="bg1"/>
                </a:solidFill>
                <a:latin typeface="TT Lakes" panose="02000503020000020004" pitchFamily="50" charset="0"/>
              </a:defRPr>
            </a:lvl1pPr>
          </a:lstStyle>
          <a:p>
            <a:pPr lvl="0"/>
            <a:r>
              <a:rPr lang="fr-FR"/>
              <a:t>date</a:t>
            </a:r>
          </a:p>
        </p:txBody>
      </p:sp>
    </p:spTree>
    <p:extLst>
      <p:ext uri="{BB962C8B-B14F-4D97-AF65-F5344CB8AC3E}">
        <p14:creationId xmlns:p14="http://schemas.microsoft.com/office/powerpoint/2010/main" val="6326316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Dernière de couverture image">
    <p:bg>
      <p:bgPr>
        <a:solidFill>
          <a:schemeClr val="bg1"/>
        </a:solidFill>
        <a:effectLst/>
      </p:bgPr>
    </p:bg>
    <p:spTree>
      <p:nvGrpSpPr>
        <p:cNvPr id="1" name=""/>
        <p:cNvGrpSpPr/>
        <p:nvPr/>
      </p:nvGrpSpPr>
      <p:grpSpPr>
        <a:xfrm>
          <a:off x="0" y="0"/>
          <a:ext cx="0" cy="0"/>
          <a:chOff x="0" y="0"/>
          <a:chExt cx="0" cy="0"/>
        </a:xfrm>
      </p:grpSpPr>
      <p:sp>
        <p:nvSpPr>
          <p:cNvPr id="6" name="object 3"/>
          <p:cNvSpPr>
            <a:spLocks noGrp="1" noRot="1" noMove="1" noResize="1" noEditPoints="1" noAdjustHandles="1" noChangeArrowheads="1" noChangeShapeType="1"/>
          </p:cNvSpPr>
          <p:nvPr userDrawn="1"/>
        </p:nvSpPr>
        <p:spPr>
          <a:xfrm>
            <a:off x="0" y="636"/>
            <a:ext cx="20105688" cy="8092440"/>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02F43"/>
          </a:solidFill>
        </p:spPr>
        <p:txBody>
          <a:bodyPr wrap="square" lIns="0" tIns="0" rIns="0" bIns="0" rtlCol="0"/>
          <a:lstStyle/>
          <a:p>
            <a:endParaRPr/>
          </a:p>
        </p:txBody>
      </p:sp>
      <p:pic>
        <p:nvPicPr>
          <p:cNvPr id="23" name="Image 22">
            <a:extLst>
              <a:ext uri="{FF2B5EF4-FFF2-40B4-BE49-F238E27FC236}">
                <a16:creationId xmlns:a16="http://schemas.microsoft.com/office/drawing/2014/main" id="{5F0624A3-992A-DE34-2938-3F630EF850A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185977" y="483085"/>
            <a:ext cx="9733735" cy="1554262"/>
          </a:xfrm>
          <a:prstGeom prst="rect">
            <a:avLst/>
          </a:prstGeom>
        </p:spPr>
      </p:pic>
      <p:sp>
        <p:nvSpPr>
          <p:cNvPr id="8" name="Espace réservé du texte 7">
            <a:extLst>
              <a:ext uri="{FF2B5EF4-FFF2-40B4-BE49-F238E27FC236}">
                <a16:creationId xmlns:a16="http://schemas.microsoft.com/office/drawing/2014/main" id="{79ADF2B4-D383-C76E-46BF-885F27111D99}"/>
              </a:ext>
            </a:extLst>
          </p:cNvPr>
          <p:cNvSpPr>
            <a:spLocks noGrp="1"/>
          </p:cNvSpPr>
          <p:nvPr>
            <p:ph type="body" sz="quarter" idx="10" hasCustomPrompt="1"/>
          </p:nvPr>
        </p:nvSpPr>
        <p:spPr>
          <a:xfrm>
            <a:off x="1898926" y="2633701"/>
            <a:ext cx="16238233" cy="3801041"/>
          </a:xfrm>
          <a:prstGeom prst="rect">
            <a:avLst/>
          </a:prstGeom>
        </p:spPr>
        <p:txBody>
          <a:bodyPr/>
          <a:lstStyle>
            <a:lvl1pPr algn="ctr">
              <a:defRPr sz="12350" b="1">
                <a:solidFill>
                  <a:schemeClr val="bg1"/>
                </a:solidFill>
                <a:latin typeface="TT Lakes" panose="02000503020000020004" pitchFamily="50" charset="0"/>
              </a:defRPr>
            </a:lvl1pPr>
          </a:lstStyle>
          <a:p>
            <a:pPr lvl="0"/>
            <a:r>
              <a:rPr lang="fr-FR"/>
              <a:t>TEXTE DE FIN</a:t>
            </a:r>
          </a:p>
        </p:txBody>
      </p:sp>
      <p:sp>
        <p:nvSpPr>
          <p:cNvPr id="9" name="Espace réservé du texte 7">
            <a:extLst>
              <a:ext uri="{FF2B5EF4-FFF2-40B4-BE49-F238E27FC236}">
                <a16:creationId xmlns:a16="http://schemas.microsoft.com/office/drawing/2014/main" id="{6F898008-DAF8-9328-DCAE-65D07D55DAD4}"/>
              </a:ext>
            </a:extLst>
          </p:cNvPr>
          <p:cNvSpPr>
            <a:spLocks noGrp="1"/>
          </p:cNvSpPr>
          <p:nvPr>
            <p:ph type="body" sz="quarter" idx="11" hasCustomPrompt="1"/>
          </p:nvPr>
        </p:nvSpPr>
        <p:spPr>
          <a:xfrm>
            <a:off x="1921320" y="6126965"/>
            <a:ext cx="16238233" cy="615553"/>
          </a:xfrm>
          <a:prstGeom prst="rect">
            <a:avLst/>
          </a:prstGeom>
        </p:spPr>
        <p:txBody>
          <a:bodyPr/>
          <a:lstStyle>
            <a:lvl1pPr algn="ctr">
              <a:defRPr sz="4000" b="1">
                <a:solidFill>
                  <a:srgbClr val="EE6700"/>
                </a:solidFill>
                <a:latin typeface="TT Lakes" panose="02000503020000020004" pitchFamily="50" charset="0"/>
              </a:defRPr>
            </a:lvl1pPr>
          </a:lstStyle>
          <a:p>
            <a:pPr lvl="0"/>
            <a:r>
              <a:rPr lang="fr-FR"/>
              <a:t>NOM Prénom - …</a:t>
            </a:r>
          </a:p>
        </p:txBody>
      </p:sp>
      <p:sp>
        <p:nvSpPr>
          <p:cNvPr id="11" name="Espace réservé du texte 7">
            <a:extLst>
              <a:ext uri="{FF2B5EF4-FFF2-40B4-BE49-F238E27FC236}">
                <a16:creationId xmlns:a16="http://schemas.microsoft.com/office/drawing/2014/main" id="{F7CE74C0-2A36-59AF-293B-9A0846E990B6}"/>
              </a:ext>
            </a:extLst>
          </p:cNvPr>
          <p:cNvSpPr>
            <a:spLocks noGrp="1"/>
          </p:cNvSpPr>
          <p:nvPr>
            <p:ph type="body" sz="quarter" idx="12" hasCustomPrompt="1"/>
          </p:nvPr>
        </p:nvSpPr>
        <p:spPr>
          <a:xfrm>
            <a:off x="1933728" y="7331076"/>
            <a:ext cx="16238233" cy="492443"/>
          </a:xfrm>
          <a:prstGeom prst="rect">
            <a:avLst/>
          </a:prstGeom>
        </p:spPr>
        <p:txBody>
          <a:bodyPr/>
          <a:lstStyle>
            <a:lvl1pPr algn="ctr">
              <a:defRPr sz="3200" b="0">
                <a:solidFill>
                  <a:schemeClr val="bg1"/>
                </a:solidFill>
                <a:latin typeface="TT Lakes" panose="02000503020000020004" pitchFamily="50" charset="0"/>
              </a:defRPr>
            </a:lvl1pPr>
          </a:lstStyle>
          <a:p>
            <a:pPr lvl="0"/>
            <a:r>
              <a:rPr lang="fr-FR"/>
              <a:t>date</a:t>
            </a:r>
          </a:p>
        </p:txBody>
      </p:sp>
      <p:sp>
        <p:nvSpPr>
          <p:cNvPr id="2" name="Espace réservé pour une image  2">
            <a:extLst>
              <a:ext uri="{FF2B5EF4-FFF2-40B4-BE49-F238E27FC236}">
                <a16:creationId xmlns:a16="http://schemas.microsoft.com/office/drawing/2014/main" id="{8BF7EC5C-314D-AD82-3705-21509E681A75}"/>
              </a:ext>
            </a:extLst>
          </p:cNvPr>
          <p:cNvSpPr>
            <a:spLocks noGrp="1"/>
          </p:cNvSpPr>
          <p:nvPr>
            <p:ph type="pic" sz="quarter" idx="13"/>
          </p:nvPr>
        </p:nvSpPr>
        <p:spPr>
          <a:xfrm>
            <a:off x="0" y="8093076"/>
            <a:ext cx="20105688" cy="3216274"/>
          </a:xfrm>
          <a:prstGeom prst="rect">
            <a:avLst/>
          </a:prstGeom>
        </p:spPr>
        <p:txBody>
          <a:bodyPr/>
          <a:lstStyle/>
          <a:p>
            <a:endParaRPr lang="fr-FR"/>
          </a:p>
        </p:txBody>
      </p:sp>
    </p:spTree>
    <p:extLst>
      <p:ext uri="{BB962C8B-B14F-4D97-AF65-F5344CB8AC3E}">
        <p14:creationId xmlns:p14="http://schemas.microsoft.com/office/powerpoint/2010/main" val="4329890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71750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V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C10872-2295-0352-8F58-E444E2938588}"/>
              </a:ext>
            </a:extLst>
          </p:cNvPr>
          <p:cNvSpPr/>
          <p:nvPr userDrawn="1"/>
        </p:nvSpPr>
        <p:spPr>
          <a:xfrm>
            <a:off x="0" y="0"/>
            <a:ext cx="20105688" cy="113093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7646197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4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926" y="3505899"/>
            <a:ext cx="17089836"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3015853" y="6333237"/>
            <a:ext cx="14073982"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D8CB476C-FA56-4AF0-8BBA-59CA0105293C}" type="datetime1">
              <a:rPr lang="en-US" smtClean="0"/>
              <a:t>6/4/2026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
        <p:nvSpPr>
          <p:cNvPr id="7" name="Rectangle 6">
            <a:extLst>
              <a:ext uri="{FF2B5EF4-FFF2-40B4-BE49-F238E27FC236}">
                <a16:creationId xmlns:a16="http://schemas.microsoft.com/office/drawing/2014/main" id="{2BF6AD92-ED24-4F87-AFF5-307CFC09974A}"/>
              </a:ext>
            </a:extLst>
          </p:cNvPr>
          <p:cNvSpPr/>
          <p:nvPr userDrawn="1"/>
        </p:nvSpPr>
        <p:spPr>
          <a:xfrm>
            <a:off x="1" y="0"/>
            <a:ext cx="20105687" cy="11309350"/>
          </a:xfrm>
          <a:prstGeom prst="rect">
            <a:avLst/>
          </a:prstGeom>
          <a:solidFill>
            <a:srgbClr val="EE6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45526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userDrawn="1"/>
        </p:nvSpPr>
        <p:spPr>
          <a:xfrm>
            <a:off x="753963" y="753904"/>
            <a:ext cx="18598079" cy="9801225"/>
          </a:xfrm>
          <a:custGeom>
            <a:avLst/>
            <a:gdLst/>
            <a:ahLst/>
            <a:cxnLst/>
            <a:rect l="l" t="t" r="r" b="b"/>
            <a:pathLst>
              <a:path w="18596610" h="9801225">
                <a:moveTo>
                  <a:pt x="18596292" y="0"/>
                </a:moveTo>
                <a:lnTo>
                  <a:pt x="0" y="0"/>
                </a:lnTo>
                <a:lnTo>
                  <a:pt x="0" y="9800748"/>
                </a:lnTo>
                <a:lnTo>
                  <a:pt x="18596292" y="9800748"/>
                </a:lnTo>
                <a:lnTo>
                  <a:pt x="18596292" y="0"/>
                </a:lnTo>
                <a:close/>
              </a:path>
            </a:pathLst>
          </a:custGeom>
          <a:solidFill>
            <a:srgbClr val="F8F8F8"/>
          </a:solidFill>
        </p:spPr>
        <p:txBody>
          <a:bodyPr wrap="square" lIns="0" tIns="0" rIns="0" bIns="0" rtlCol="0"/>
          <a:lstStyle/>
          <a:p>
            <a:endParaRPr/>
          </a:p>
        </p:txBody>
      </p:sp>
    </p:spTree>
  </p:cSld>
  <p:clrMap bg1="lt1" tx1="dk1" bg2="lt2" tx2="dk2" accent1="accent1" accent2="accent2" accent3="accent3" accent4="accent4" accent5="accent5" accent6="accent6" hlink="hlink" folHlink="folHlink"/>
  <p:sldLayoutIdLst>
    <p:sldLayoutId id="2147483665" r:id="rId1"/>
    <p:sldLayoutId id="2147483703" r:id="rId2"/>
    <p:sldLayoutId id="2147483695" r:id="rId3"/>
    <p:sldLayoutId id="2147483694" r:id="rId4"/>
    <p:sldLayoutId id="2147483697" r:id="rId5"/>
    <p:sldLayoutId id="2147483698" r:id="rId6"/>
    <p:sldLayoutId id="2147483663" r:id="rId7"/>
    <p:sldLayoutId id="2147483662" r:id="rId8"/>
    <p:sldLayoutId id="2147483684" r:id="rId9"/>
    <p:sldLayoutId id="2147483686" r:id="rId10"/>
    <p:sldLayoutId id="2147483681" r:id="rId11"/>
    <p:sldLayoutId id="2147483664" r:id="rId12"/>
    <p:sldLayoutId id="2147483692" r:id="rId13"/>
    <p:sldLayoutId id="2147483691" r:id="rId14"/>
    <p:sldLayoutId id="2147483688" r:id="rId15"/>
    <p:sldLayoutId id="2147483690" r:id="rId16"/>
    <p:sldLayoutId id="2147483700" r:id="rId17"/>
    <p:sldLayoutId id="2147483689" r:id="rId18"/>
    <p:sldLayoutId id="2147483693" r:id="rId19"/>
    <p:sldLayoutId id="2147483682" r:id="rId20"/>
    <p:sldLayoutId id="2147483696" r:id="rId21"/>
    <p:sldLayoutId id="2147483683" r:id="rId22"/>
    <p:sldLayoutId id="2147483678" r:id="rId23"/>
    <p:sldLayoutId id="2147483679" r:id="rId24"/>
    <p:sldLayoutId id="2147483680" r:id="rId25"/>
    <p:sldLayoutId id="2147483687" r:id="rId26"/>
    <p:sldLayoutId id="2147483704" r:id="rId27"/>
    <p:sldLayoutId id="2147483706" r:id="rId28"/>
    <p:sldLayoutId id="2147483702" r:id="rId29"/>
    <p:sldLayoutId id="2147483707" r:id="rId30"/>
    <p:sldLayoutId id="2147483708" r:id="rId3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svg"/><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8" Type="http://schemas.openxmlformats.org/officeDocument/2006/relationships/slide" Target="slide13.xml"/><Relationship Id="rId13" Type="http://schemas.openxmlformats.org/officeDocument/2006/relationships/slide" Target="slide29.xml"/><Relationship Id="rId18" Type="http://schemas.openxmlformats.org/officeDocument/2006/relationships/slide" Target="slide25.xml"/><Relationship Id="rId3" Type="http://schemas.openxmlformats.org/officeDocument/2006/relationships/slide" Target="slide6.xml"/><Relationship Id="rId7" Type="http://schemas.openxmlformats.org/officeDocument/2006/relationships/slide" Target="slide12.xml"/><Relationship Id="rId12" Type="http://schemas.openxmlformats.org/officeDocument/2006/relationships/slide" Target="slide27.xml"/><Relationship Id="rId17" Type="http://schemas.openxmlformats.org/officeDocument/2006/relationships/slide" Target="slide24.xml"/><Relationship Id="rId2" Type="http://schemas.openxmlformats.org/officeDocument/2006/relationships/slide" Target="slide5.xml"/><Relationship Id="rId16" Type="http://schemas.openxmlformats.org/officeDocument/2006/relationships/slide" Target="slide23.xml"/><Relationship Id="rId20" Type="http://schemas.openxmlformats.org/officeDocument/2006/relationships/slide" Target="slide38.xml"/><Relationship Id="rId1" Type="http://schemas.openxmlformats.org/officeDocument/2006/relationships/slideLayout" Target="../slideLayouts/slideLayout12.xml"/><Relationship Id="rId6" Type="http://schemas.openxmlformats.org/officeDocument/2006/relationships/slide" Target="slide11.xml"/><Relationship Id="rId11" Type="http://schemas.openxmlformats.org/officeDocument/2006/relationships/slide" Target="slide16.xml"/><Relationship Id="rId5" Type="http://schemas.openxmlformats.org/officeDocument/2006/relationships/slide" Target="slide9.xml"/><Relationship Id="rId15" Type="http://schemas.openxmlformats.org/officeDocument/2006/relationships/slide" Target="slide21.xml"/><Relationship Id="rId10" Type="http://schemas.openxmlformats.org/officeDocument/2006/relationships/slide" Target="slide35.xml"/><Relationship Id="rId19" Type="http://schemas.openxmlformats.org/officeDocument/2006/relationships/slide" Target="slide37.xml"/><Relationship Id="rId4" Type="http://schemas.openxmlformats.org/officeDocument/2006/relationships/slide" Target="slide7.xml"/><Relationship Id="rId9" Type="http://schemas.openxmlformats.org/officeDocument/2006/relationships/slide" Target="slide14.xml"/><Relationship Id="rId14" Type="http://schemas.openxmlformats.org/officeDocument/2006/relationships/slide" Target="slide20.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12.xml"/><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22.jpeg"/><Relationship Id="rId11" Type="http://schemas.openxmlformats.org/officeDocument/2006/relationships/image" Target="../media/image27.png"/><Relationship Id="rId5" Type="http://schemas.openxmlformats.org/officeDocument/2006/relationships/image" Target="../media/image21.jpeg"/><Relationship Id="rId10" Type="http://schemas.openxmlformats.org/officeDocument/2006/relationships/image" Target="../media/image26.png"/><Relationship Id="rId4" Type="http://schemas.openxmlformats.org/officeDocument/2006/relationships/image" Target="../media/image20.jpeg"/><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png"/><Relationship Id="rId7" Type="http://schemas.openxmlformats.org/officeDocument/2006/relationships/image" Target="../media/image32.jpe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4.jpeg"/></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svg"/><Relationship Id="rId1" Type="http://schemas.openxmlformats.org/officeDocument/2006/relationships/slideLayout" Target="../slideLayouts/slideLayout12.xml"/><Relationship Id="rId5" Type="http://schemas.openxmlformats.org/officeDocument/2006/relationships/image" Target="../media/image39.svg"/><Relationship Id="rId4" Type="http://schemas.openxmlformats.org/officeDocument/2006/relationships/image" Target="../media/image38.sv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svg"/><Relationship Id="rId7" Type="http://schemas.openxmlformats.org/officeDocument/2006/relationships/image" Target="../media/image51.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50.svg"/><Relationship Id="rId5" Type="http://schemas.openxmlformats.org/officeDocument/2006/relationships/image" Target="../media/image49.svg"/><Relationship Id="rId4" Type="http://schemas.openxmlformats.org/officeDocument/2006/relationships/image" Target="../media/image48.svg"/></Relationships>
</file>

<file path=ppt/slides/_rels/slide14.xml.rels><?xml version="1.0" encoding="UTF-8" standalone="yes"?>
<Relationships xmlns="http://schemas.openxmlformats.org/package/2006/relationships"><Relationship Id="rId8" Type="http://schemas.openxmlformats.org/officeDocument/2006/relationships/slide" Target="slide23.xml"/><Relationship Id="rId13" Type="http://schemas.openxmlformats.org/officeDocument/2006/relationships/slide" Target="slide32.xml"/><Relationship Id="rId3" Type="http://schemas.openxmlformats.org/officeDocument/2006/relationships/slide" Target="slide17.xml"/><Relationship Id="rId7" Type="http://schemas.openxmlformats.org/officeDocument/2006/relationships/slide" Target="slide21.xml"/><Relationship Id="rId12" Type="http://schemas.openxmlformats.org/officeDocument/2006/relationships/slide" Target="slide29.xml"/><Relationship Id="rId2" Type="http://schemas.openxmlformats.org/officeDocument/2006/relationships/slide" Target="slide16.xml"/><Relationship Id="rId16" Type="http://schemas.openxmlformats.org/officeDocument/2006/relationships/slide" Target="slide37.xml"/><Relationship Id="rId1" Type="http://schemas.openxmlformats.org/officeDocument/2006/relationships/slideLayout" Target="../slideLayouts/slideLayout12.xml"/><Relationship Id="rId6" Type="http://schemas.openxmlformats.org/officeDocument/2006/relationships/slide" Target="slide22.xml"/><Relationship Id="rId11" Type="http://schemas.openxmlformats.org/officeDocument/2006/relationships/slide" Target="slide31.xml"/><Relationship Id="rId5" Type="http://schemas.openxmlformats.org/officeDocument/2006/relationships/slide" Target="slide15.xml"/><Relationship Id="rId15" Type="http://schemas.openxmlformats.org/officeDocument/2006/relationships/slide" Target="slide34.xml"/><Relationship Id="rId10" Type="http://schemas.openxmlformats.org/officeDocument/2006/relationships/slide" Target="slide28.xml"/><Relationship Id="rId4" Type="http://schemas.openxmlformats.org/officeDocument/2006/relationships/slide" Target="slide18.xml"/><Relationship Id="rId9" Type="http://schemas.openxmlformats.org/officeDocument/2006/relationships/slide" Target="slide26.xml"/><Relationship Id="rId14" Type="http://schemas.openxmlformats.org/officeDocument/2006/relationships/slide" Target="slide33.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12.xml"/><Relationship Id="rId4" Type="http://schemas.openxmlformats.org/officeDocument/2006/relationships/image" Target="../media/image15.sv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6.svg"/></Relationships>
</file>

<file path=ppt/slides/_rels/slide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19.jpeg"/><Relationship Id="rId7" Type="http://schemas.openxmlformats.org/officeDocument/2006/relationships/image" Target="../media/image53.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22.jpeg"/><Relationship Id="rId11" Type="http://schemas.openxmlformats.org/officeDocument/2006/relationships/image" Target="../media/image56.png"/><Relationship Id="rId5" Type="http://schemas.openxmlformats.org/officeDocument/2006/relationships/image" Target="../media/image21.jpeg"/><Relationship Id="rId10" Type="http://schemas.openxmlformats.org/officeDocument/2006/relationships/image" Target="../media/image26.png"/><Relationship Id="rId4" Type="http://schemas.openxmlformats.org/officeDocument/2006/relationships/image" Target="../media/image20.jpeg"/><Relationship Id="rId9" Type="http://schemas.openxmlformats.org/officeDocument/2006/relationships/image" Target="../media/image55.png"/></Relationships>
</file>

<file path=ppt/slides/_rels/slide19.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png"/><Relationship Id="rId7"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39.svg"/><Relationship Id="rId5" Type="http://schemas.openxmlformats.org/officeDocument/2006/relationships/image" Target="../media/image38.svg"/><Relationship Id="rId4" Type="http://schemas.openxmlformats.org/officeDocument/2006/relationships/image" Target="../media/image37.sv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svg"/><Relationship Id="rId7"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50.svg"/><Relationship Id="rId5" Type="http://schemas.openxmlformats.org/officeDocument/2006/relationships/image" Target="../media/image49.svg"/><Relationship Id="rId4" Type="http://schemas.openxmlformats.org/officeDocument/2006/relationships/image" Target="../media/image48.svg"/></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58.jpeg"/></Relationships>
</file>

<file path=ppt/slides/_rels/slide2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60.jpg"/></Relationships>
</file>

<file path=ppt/slides/_rels/slide2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svg"/><Relationship Id="rId1" Type="http://schemas.openxmlformats.org/officeDocument/2006/relationships/slideLayout" Target="../slideLayouts/slideLayout12.xml"/><Relationship Id="rId5" Type="http://schemas.openxmlformats.org/officeDocument/2006/relationships/image" Target="../media/image64.jpeg"/><Relationship Id="rId4" Type="http://schemas.openxmlformats.org/officeDocument/2006/relationships/image" Target="../media/image63.jpeg"/></Relationships>
</file>

<file path=ppt/slides/_rels/slide2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67.svg"/><Relationship Id="rId2" Type="http://schemas.openxmlformats.org/officeDocument/2006/relationships/image" Target="../media/image66.svg"/><Relationship Id="rId1" Type="http://schemas.openxmlformats.org/officeDocument/2006/relationships/slideLayout" Target="../slideLayouts/slideLayout12.xml"/><Relationship Id="rId6" Type="http://schemas.openxmlformats.org/officeDocument/2006/relationships/image" Target="../media/image70.svg"/><Relationship Id="rId5" Type="http://schemas.openxmlformats.org/officeDocument/2006/relationships/image" Target="../media/image69.svg"/><Relationship Id="rId4" Type="http://schemas.openxmlformats.org/officeDocument/2006/relationships/image" Target="../media/image68.svg"/></Relationships>
</file>

<file path=ppt/slides/_rels/slide30.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81.png"/><Relationship Id="rId3" Type="http://schemas.openxmlformats.org/officeDocument/2006/relationships/image" Target="../media/image71.png"/><Relationship Id="rId7" Type="http://schemas.openxmlformats.org/officeDocument/2006/relationships/image" Target="../media/image75.png"/><Relationship Id="rId12" Type="http://schemas.openxmlformats.org/officeDocument/2006/relationships/image" Target="../media/image80.jpeg"/><Relationship Id="rId2" Type="http://schemas.openxmlformats.org/officeDocument/2006/relationships/notesSlide" Target="../notesSlides/notesSlide18.xml"/><Relationship Id="rId16" Type="http://schemas.openxmlformats.org/officeDocument/2006/relationships/image" Target="../media/image84.jpeg"/><Relationship Id="rId1" Type="http://schemas.openxmlformats.org/officeDocument/2006/relationships/slideLayout" Target="../slideLayouts/slideLayout12.xml"/><Relationship Id="rId6" Type="http://schemas.openxmlformats.org/officeDocument/2006/relationships/image" Target="../media/image74.png"/><Relationship Id="rId11" Type="http://schemas.openxmlformats.org/officeDocument/2006/relationships/image" Target="../media/image79.jpeg"/><Relationship Id="rId5" Type="http://schemas.openxmlformats.org/officeDocument/2006/relationships/image" Target="../media/image73.jpeg"/><Relationship Id="rId15" Type="http://schemas.openxmlformats.org/officeDocument/2006/relationships/image" Target="../media/image83.jpeg"/><Relationship Id="rId10" Type="http://schemas.openxmlformats.org/officeDocument/2006/relationships/image" Target="../media/image78.png"/><Relationship Id="rId4" Type="http://schemas.openxmlformats.org/officeDocument/2006/relationships/image" Target="../media/image72.jpeg"/><Relationship Id="rId9" Type="http://schemas.openxmlformats.org/officeDocument/2006/relationships/image" Target="../media/image77.jpeg"/><Relationship Id="rId14" Type="http://schemas.openxmlformats.org/officeDocument/2006/relationships/image" Target="../media/image82.svg"/></Relationships>
</file>

<file path=ppt/slides/_rels/slide31.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image" Target="../media/image85.png"/><Relationship Id="rId1" Type="http://schemas.openxmlformats.org/officeDocument/2006/relationships/slideLayout" Target="../slideLayouts/slideLayout12.xml"/><Relationship Id="rId6" Type="http://schemas.openxmlformats.org/officeDocument/2006/relationships/image" Target="../media/image89.jpeg"/><Relationship Id="rId5" Type="http://schemas.openxmlformats.org/officeDocument/2006/relationships/image" Target="../media/image88.png"/><Relationship Id="rId4" Type="http://schemas.openxmlformats.org/officeDocument/2006/relationships/image" Target="../media/image8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openxmlformats.org/officeDocument/2006/relationships/image" Target="../media/image93.png"/></Relationships>
</file>

<file path=ppt/slides/_rels/slide3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hyperlink" Target="https://qrco.de/beAXLh" TargetMode="External"/><Relationship Id="rId2" Type="http://schemas.openxmlformats.org/officeDocument/2006/relationships/image" Target="../media/image99.png"/><Relationship Id="rId1" Type="http://schemas.openxmlformats.org/officeDocument/2006/relationships/slideLayout" Target="../slideLayouts/slideLayout12.xml"/><Relationship Id="rId4" Type="http://schemas.openxmlformats.org/officeDocument/2006/relationships/image" Target="../media/image100.svg"/></Relationships>
</file>

<file path=ppt/slides/_rels/slide40.xml.rels><?xml version="1.0" encoding="UTF-8" standalone="yes"?>
<Relationships xmlns="http://schemas.openxmlformats.org/package/2006/relationships"><Relationship Id="rId3" Type="http://schemas.openxmlformats.org/officeDocument/2006/relationships/image" Target="../media/image102.svg"/><Relationship Id="rId2" Type="http://schemas.openxmlformats.org/officeDocument/2006/relationships/image" Target="../media/image101.jpeg"/><Relationship Id="rId1" Type="http://schemas.openxmlformats.org/officeDocument/2006/relationships/slideLayout" Target="../slideLayouts/slideLayout12.xml"/><Relationship Id="rId4" Type="http://schemas.openxmlformats.org/officeDocument/2006/relationships/image" Target="../media/image10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CD08BCA-A5CF-42A0-A739-CCC34A40FD7A}"/>
              </a:ext>
            </a:extLst>
          </p:cNvPr>
          <p:cNvSpPr/>
          <p:nvPr/>
        </p:nvSpPr>
        <p:spPr>
          <a:xfrm>
            <a:off x="794" y="1"/>
            <a:ext cx="20104100" cy="10607675"/>
          </a:xfrm>
          <a:prstGeom prst="rect">
            <a:avLst/>
          </a:prstGeom>
          <a:solidFill>
            <a:srgbClr val="002F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3592BD05-DEBF-4FD8-9E6B-F701A6220D7E}"/>
              </a:ext>
            </a:extLst>
          </p:cNvPr>
          <p:cNvSpPr/>
          <p:nvPr/>
        </p:nvSpPr>
        <p:spPr>
          <a:xfrm>
            <a:off x="794" y="10580008"/>
            <a:ext cx="20104100" cy="789553"/>
          </a:xfrm>
          <a:prstGeom prst="rect">
            <a:avLst/>
          </a:prstGeom>
          <a:solidFill>
            <a:srgbClr val="EE6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43AD117A-BA6F-42EF-BDB0-8BA336140CAB}"/>
              </a:ext>
            </a:extLst>
          </p:cNvPr>
          <p:cNvSpPr/>
          <p:nvPr/>
        </p:nvSpPr>
        <p:spPr>
          <a:xfrm flipV="1">
            <a:off x="13939044" y="7608540"/>
            <a:ext cx="5105400" cy="280715"/>
          </a:xfrm>
          <a:prstGeom prst="rect">
            <a:avLst/>
          </a:prstGeom>
          <a:solidFill>
            <a:srgbClr val="EE6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object 38">
            <a:extLst>
              <a:ext uri="{FF2B5EF4-FFF2-40B4-BE49-F238E27FC236}">
                <a16:creationId xmlns:a16="http://schemas.microsoft.com/office/drawing/2014/main" id="{CF3D84DA-E9ED-4210-84C4-410DB2ADC103}"/>
              </a:ext>
            </a:extLst>
          </p:cNvPr>
          <p:cNvSpPr txBox="1">
            <a:spLocks/>
          </p:cNvSpPr>
          <p:nvPr/>
        </p:nvSpPr>
        <p:spPr>
          <a:xfrm>
            <a:off x="-5263356" y="1097086"/>
            <a:ext cx="24307800" cy="6488315"/>
          </a:xfrm>
          <a:prstGeom prst="rect">
            <a:avLst/>
          </a:prstGeom>
        </p:spPr>
        <p:txBody>
          <a:bodyPr vert="horz" wrap="square" lIns="0" tIns="12065" rIns="0" bIns="0" rtlCol="0" anchor="t">
            <a:spAutoFit/>
          </a:bodyPr>
          <a:lstStyle>
            <a:lvl1pPr>
              <a:defRPr sz="4950" b="1" i="0">
                <a:solidFill>
                  <a:schemeClr val="bg1"/>
                </a:solidFill>
                <a:latin typeface="TT Lakes Condensed"/>
                <a:ea typeface="+mj-ea"/>
                <a:cs typeface="TT Lakes Condensed"/>
              </a:defRPr>
            </a:lvl1pPr>
          </a:lstStyle>
          <a:p>
            <a:pPr marL="12700" algn="r">
              <a:spcBef>
                <a:spcPts val="95"/>
              </a:spcBef>
            </a:pPr>
            <a:br>
              <a:rPr lang="fr-FR" sz="14000" spc="-30" dirty="0">
                <a:latin typeface="TT Lakes Compressed" panose="02000506020000020004" pitchFamily="50" charset="0"/>
              </a:rPr>
            </a:br>
            <a:r>
              <a:rPr lang="fr-FR" sz="14000" spc="-30" dirty="0">
                <a:latin typeface="TT Lakes"/>
              </a:rPr>
              <a:t>PRÉSENTATION </a:t>
            </a:r>
          </a:p>
          <a:p>
            <a:pPr marL="12700" algn="r">
              <a:spcBef>
                <a:spcPts val="95"/>
              </a:spcBef>
            </a:pPr>
            <a:r>
              <a:rPr lang="fr-FR" sz="14000" spc="-30" dirty="0">
                <a:latin typeface="TT Lakes"/>
              </a:rPr>
              <a:t>CORPORATE</a:t>
            </a:r>
          </a:p>
        </p:txBody>
      </p:sp>
      <p:pic>
        <p:nvPicPr>
          <p:cNvPr id="5" name="Graphique 4">
            <a:extLst>
              <a:ext uri="{FF2B5EF4-FFF2-40B4-BE49-F238E27FC236}">
                <a16:creationId xmlns:a16="http://schemas.microsoft.com/office/drawing/2014/main" id="{4AF9979B-3B05-8F10-A870-7FF64DDA3D2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1166" y="701674"/>
            <a:ext cx="4717440" cy="933574"/>
          </a:xfrm>
          <a:prstGeom prst="rect">
            <a:avLst/>
          </a:prstGeom>
        </p:spPr>
      </p:pic>
    </p:spTree>
    <p:extLst>
      <p:ext uri="{BB962C8B-B14F-4D97-AF65-F5344CB8AC3E}">
        <p14:creationId xmlns:p14="http://schemas.microsoft.com/office/powerpoint/2010/main" val="3907557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CD08BCA-A5CF-42A0-A739-CCC34A40FD7A}"/>
              </a:ext>
            </a:extLst>
          </p:cNvPr>
          <p:cNvSpPr/>
          <p:nvPr/>
        </p:nvSpPr>
        <p:spPr>
          <a:xfrm>
            <a:off x="794" y="1"/>
            <a:ext cx="20104100" cy="10607675"/>
          </a:xfrm>
          <a:prstGeom prst="rect">
            <a:avLst/>
          </a:prstGeom>
          <a:solidFill>
            <a:srgbClr val="002F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3592BD05-DEBF-4FD8-9E6B-F701A6220D7E}"/>
              </a:ext>
            </a:extLst>
          </p:cNvPr>
          <p:cNvSpPr/>
          <p:nvPr/>
        </p:nvSpPr>
        <p:spPr>
          <a:xfrm>
            <a:off x="794" y="10580008"/>
            <a:ext cx="20104100" cy="789553"/>
          </a:xfrm>
          <a:prstGeom prst="rect">
            <a:avLst/>
          </a:prstGeom>
          <a:solidFill>
            <a:srgbClr val="EE6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497C6D06-8DD2-4C8F-BA2B-63F35DCAD3C4}"/>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944350" y="372996"/>
            <a:ext cx="4176426" cy="826508"/>
          </a:xfrm>
          <a:prstGeom prst="rect">
            <a:avLst/>
          </a:prstGeom>
        </p:spPr>
      </p:pic>
      <p:sp>
        <p:nvSpPr>
          <p:cNvPr id="11" name="Rectangle 10">
            <a:extLst>
              <a:ext uri="{FF2B5EF4-FFF2-40B4-BE49-F238E27FC236}">
                <a16:creationId xmlns:a16="http://schemas.microsoft.com/office/drawing/2014/main" id="{43AD117A-BA6F-42EF-BDB0-8BA336140CAB}"/>
              </a:ext>
            </a:extLst>
          </p:cNvPr>
          <p:cNvSpPr/>
          <p:nvPr/>
        </p:nvSpPr>
        <p:spPr>
          <a:xfrm flipV="1">
            <a:off x="13939044" y="7608540"/>
            <a:ext cx="5105400" cy="280715"/>
          </a:xfrm>
          <a:prstGeom prst="rect">
            <a:avLst/>
          </a:prstGeom>
          <a:solidFill>
            <a:srgbClr val="EE6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object 38">
            <a:extLst>
              <a:ext uri="{FF2B5EF4-FFF2-40B4-BE49-F238E27FC236}">
                <a16:creationId xmlns:a16="http://schemas.microsoft.com/office/drawing/2014/main" id="{CF3D84DA-E9ED-4210-84C4-410DB2ADC103}"/>
              </a:ext>
            </a:extLst>
          </p:cNvPr>
          <p:cNvSpPr txBox="1">
            <a:spLocks/>
          </p:cNvSpPr>
          <p:nvPr/>
        </p:nvSpPr>
        <p:spPr>
          <a:xfrm>
            <a:off x="-5263356" y="2848059"/>
            <a:ext cx="24307800" cy="4549322"/>
          </a:xfrm>
          <a:prstGeom prst="rect">
            <a:avLst/>
          </a:prstGeom>
        </p:spPr>
        <p:txBody>
          <a:bodyPr vert="horz" wrap="square" lIns="0" tIns="12065" rIns="0" bIns="0" rtlCol="0" anchor="t">
            <a:spAutoFit/>
          </a:bodyPr>
          <a:lstStyle>
            <a:lvl1pPr>
              <a:defRPr sz="4950" b="1" i="0">
                <a:solidFill>
                  <a:schemeClr val="bg1"/>
                </a:solidFill>
                <a:latin typeface="TT Lakes Condensed"/>
                <a:ea typeface="+mj-ea"/>
                <a:cs typeface="TT Lakes Condensed"/>
              </a:defRPr>
            </a:lvl1pPr>
          </a:lstStyle>
          <a:p>
            <a:pPr marL="12700" algn="r">
              <a:spcBef>
                <a:spcPts val="95"/>
              </a:spcBef>
            </a:pPr>
            <a:br>
              <a:rPr lang="en-GB" sz="9800" dirty="0">
                <a:latin typeface="TT Lakes Compressed" panose="02000506020000020004" pitchFamily="50" charset="0"/>
              </a:rPr>
            </a:br>
            <a:r>
              <a:rPr lang="en-GB" sz="9800" dirty="0">
                <a:latin typeface="TT Lakes"/>
              </a:rPr>
              <a:t>CORPORATE </a:t>
            </a:r>
          </a:p>
          <a:p>
            <a:pPr marL="12700" algn="r">
              <a:spcBef>
                <a:spcPts val="95"/>
              </a:spcBef>
            </a:pPr>
            <a:r>
              <a:rPr lang="en-GB" sz="9800" dirty="0">
                <a:latin typeface="TT Lakes"/>
              </a:rPr>
              <a:t>PRESENTATION</a:t>
            </a:r>
          </a:p>
        </p:txBody>
      </p:sp>
      <p:sp>
        <p:nvSpPr>
          <p:cNvPr id="3" name="ZoneTexte 2">
            <a:extLst>
              <a:ext uri="{FF2B5EF4-FFF2-40B4-BE49-F238E27FC236}">
                <a16:creationId xmlns:a16="http://schemas.microsoft.com/office/drawing/2014/main" id="{35352094-CF79-FE96-1B10-6B63FE567071}"/>
              </a:ext>
            </a:extLst>
          </p:cNvPr>
          <p:cNvSpPr txBox="1"/>
          <p:nvPr/>
        </p:nvSpPr>
        <p:spPr>
          <a:xfrm>
            <a:off x="10664984" y="8159266"/>
            <a:ext cx="8379460" cy="954107"/>
          </a:xfrm>
          <a:prstGeom prst="rect">
            <a:avLst/>
          </a:prstGeom>
          <a:noFill/>
        </p:spPr>
        <p:txBody>
          <a:bodyPr wrap="square" lIns="91440" tIns="45720" rIns="91440" bIns="45720" anchor="t">
            <a:spAutoFit/>
          </a:bodyPr>
          <a:lstStyle/>
          <a:p>
            <a:pPr algn="r"/>
            <a:r>
              <a:rPr lang="en-GB" sz="2800" dirty="0">
                <a:solidFill>
                  <a:schemeClr val="bg1"/>
                </a:solidFill>
                <a:latin typeface="TT Lakes" panose="02000503020000020004" pitchFamily="50" charset="0"/>
              </a:rPr>
              <a:t>Your partner for access, work and protection </a:t>
            </a:r>
          </a:p>
          <a:p>
            <a:pPr algn="r"/>
            <a:r>
              <a:rPr lang="en-GB" sz="2800" dirty="0">
                <a:solidFill>
                  <a:schemeClr val="bg1"/>
                </a:solidFill>
                <a:latin typeface="TT Lakes" panose="02000503020000020004" pitchFamily="50" charset="0"/>
              </a:rPr>
              <a:t>at height solutions.</a:t>
            </a:r>
          </a:p>
        </p:txBody>
      </p:sp>
      <p:pic>
        <p:nvPicPr>
          <p:cNvPr id="2" name="Image 1">
            <a:extLst>
              <a:ext uri="{FF2B5EF4-FFF2-40B4-BE49-F238E27FC236}">
                <a16:creationId xmlns:a16="http://schemas.microsoft.com/office/drawing/2014/main" id="{4EFCA2C3-E26D-6FE1-CBF9-42DC192B971C}"/>
              </a:ext>
            </a:extLst>
          </p:cNvPr>
          <p:cNvPicPr>
            <a:picLocks noChangeAspect="1"/>
          </p:cNvPicPr>
          <p:nvPr/>
        </p:nvPicPr>
        <p:blipFill>
          <a:blip r:embed="rId3">
            <a:extLst>
              <a:ext uri="{28A0092B-C50C-407E-A947-70E740481C1C}">
                <a14:useLocalDpi xmlns:a14="http://schemas.microsoft.com/office/drawing/2010/main" val="0"/>
              </a:ext>
            </a:extLst>
          </a:blip>
          <a:srcRect t="3735" b="3735"/>
          <a:stretch/>
        </p:blipFill>
        <p:spPr>
          <a:xfrm>
            <a:off x="1" y="0"/>
            <a:ext cx="7467600" cy="10574161"/>
          </a:xfrm>
          <a:prstGeom prst="rect">
            <a:avLst/>
          </a:prstGeom>
        </p:spPr>
      </p:pic>
    </p:spTree>
    <p:extLst>
      <p:ext uri="{BB962C8B-B14F-4D97-AF65-F5344CB8AC3E}">
        <p14:creationId xmlns:p14="http://schemas.microsoft.com/office/powerpoint/2010/main" val="1812947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DE780738-1099-B45D-827C-694E86BC674E}"/>
              </a:ext>
            </a:extLst>
          </p:cNvPr>
          <p:cNvSpPr>
            <a:spLocks noGrp="1"/>
          </p:cNvSpPr>
          <p:nvPr>
            <p:ph type="body" sz="quarter" idx="10"/>
          </p:nvPr>
        </p:nvSpPr>
        <p:spPr>
          <a:xfrm>
            <a:off x="1613028" y="2606675"/>
            <a:ext cx="4964754" cy="1208580"/>
          </a:xfrm>
        </p:spPr>
        <p:txBody>
          <a:bodyPr/>
          <a:lstStyle/>
          <a:p>
            <a:r>
              <a:rPr lang="en-GB" sz="4000" b="1">
                <a:solidFill>
                  <a:schemeClr val="accent1"/>
                </a:solidFill>
              </a:rPr>
              <a:t>GROUP </a:t>
            </a:r>
          </a:p>
          <a:p>
            <a:r>
              <a:rPr lang="en-GB" sz="4000" b="1">
                <a:solidFill>
                  <a:schemeClr val="accent1"/>
                </a:solidFill>
              </a:rPr>
              <a:t>PRESENTATION</a:t>
            </a:r>
          </a:p>
        </p:txBody>
      </p:sp>
      <p:sp>
        <p:nvSpPr>
          <p:cNvPr id="6" name="Espace réservé du texte 3">
            <a:extLst>
              <a:ext uri="{FF2B5EF4-FFF2-40B4-BE49-F238E27FC236}">
                <a16:creationId xmlns:a16="http://schemas.microsoft.com/office/drawing/2014/main" id="{26C15AE1-4AB0-E4F8-D187-965AAEAC883E}"/>
              </a:ext>
            </a:extLst>
          </p:cNvPr>
          <p:cNvSpPr txBox="1">
            <a:spLocks/>
          </p:cNvSpPr>
          <p:nvPr/>
        </p:nvSpPr>
        <p:spPr>
          <a:xfrm>
            <a:off x="9098072" y="2606675"/>
            <a:ext cx="6848808" cy="1208580"/>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4000" b="1">
                <a:solidFill>
                  <a:schemeClr val="accent1"/>
                </a:solidFill>
              </a:rPr>
              <a:t>TUBESCA-COMABI </a:t>
            </a:r>
          </a:p>
          <a:p>
            <a:r>
              <a:rPr lang="en-GB" sz="4000" b="1">
                <a:solidFill>
                  <a:schemeClr val="accent1"/>
                </a:solidFill>
              </a:rPr>
              <a:t>PRESENTATION</a:t>
            </a:r>
          </a:p>
        </p:txBody>
      </p:sp>
      <p:sp>
        <p:nvSpPr>
          <p:cNvPr id="2" name="Espace réservé du texte 7">
            <a:extLst>
              <a:ext uri="{FF2B5EF4-FFF2-40B4-BE49-F238E27FC236}">
                <a16:creationId xmlns:a16="http://schemas.microsoft.com/office/drawing/2014/main" id="{B542A60A-DD50-43AC-22E1-AF263DDFB986}"/>
              </a:ext>
            </a:extLst>
          </p:cNvPr>
          <p:cNvSpPr txBox="1">
            <a:spLocks/>
          </p:cNvSpPr>
          <p:nvPr/>
        </p:nvSpPr>
        <p:spPr>
          <a:xfrm>
            <a:off x="1634801" y="1163616"/>
            <a:ext cx="7460458" cy="1411190"/>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3950" b="1">
                <a:solidFill>
                  <a:schemeClr val="tx1"/>
                </a:solidFill>
              </a:rPr>
              <a:t>CONTENTS</a:t>
            </a:r>
          </a:p>
        </p:txBody>
      </p:sp>
      <p:sp>
        <p:nvSpPr>
          <p:cNvPr id="3" name="Espace réservé du texte 3">
            <a:hlinkClick r:id="rId2" action="ppaction://hlinksldjump"/>
            <a:extLst>
              <a:ext uri="{FF2B5EF4-FFF2-40B4-BE49-F238E27FC236}">
                <a16:creationId xmlns:a16="http://schemas.microsoft.com/office/drawing/2014/main" id="{D59FF3A3-1046-B4C9-A1CD-85463C3F8228}"/>
              </a:ext>
            </a:extLst>
          </p:cNvPr>
          <p:cNvSpPr txBox="1">
            <a:spLocks/>
          </p:cNvSpPr>
          <p:nvPr/>
        </p:nvSpPr>
        <p:spPr>
          <a:xfrm>
            <a:off x="1613028" y="4325116"/>
            <a:ext cx="496475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800">
                <a:solidFill>
                  <a:schemeClr val="tx1"/>
                </a:solidFill>
              </a:rPr>
              <a:t>Our position</a:t>
            </a:r>
          </a:p>
        </p:txBody>
      </p:sp>
      <p:sp>
        <p:nvSpPr>
          <p:cNvPr id="7" name="Espace réservé du texte 3">
            <a:hlinkClick r:id="rId3" action="ppaction://hlinksldjump"/>
            <a:extLst>
              <a:ext uri="{FF2B5EF4-FFF2-40B4-BE49-F238E27FC236}">
                <a16:creationId xmlns:a16="http://schemas.microsoft.com/office/drawing/2014/main" id="{255BFC97-AE0A-F253-CECC-DB2670E0D74D}"/>
              </a:ext>
            </a:extLst>
          </p:cNvPr>
          <p:cNvSpPr txBox="1">
            <a:spLocks/>
          </p:cNvSpPr>
          <p:nvPr/>
        </p:nvSpPr>
        <p:spPr>
          <a:xfrm>
            <a:off x="1613028" y="4955737"/>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800" dirty="0">
                <a:solidFill>
                  <a:schemeClr val="tx1"/>
                </a:solidFill>
              </a:rPr>
              <a:t>Key figures</a:t>
            </a:r>
          </a:p>
        </p:txBody>
      </p:sp>
      <p:sp>
        <p:nvSpPr>
          <p:cNvPr id="8" name="Espace réservé du texte 3">
            <a:hlinkClick r:id="rId4" action="ppaction://hlinksldjump"/>
            <a:extLst>
              <a:ext uri="{FF2B5EF4-FFF2-40B4-BE49-F238E27FC236}">
                <a16:creationId xmlns:a16="http://schemas.microsoft.com/office/drawing/2014/main" id="{D3336996-B6C8-C257-E63A-9E7E7ABB2C47}"/>
              </a:ext>
            </a:extLst>
          </p:cNvPr>
          <p:cNvSpPr txBox="1">
            <a:spLocks/>
          </p:cNvSpPr>
          <p:nvPr/>
        </p:nvSpPr>
        <p:spPr>
          <a:xfrm>
            <a:off x="1613028" y="5586358"/>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800">
                <a:solidFill>
                  <a:schemeClr val="tx1"/>
                </a:solidFill>
              </a:rPr>
              <a:t>Our ambitions</a:t>
            </a:r>
            <a:endParaRPr lang="en-GB" sz="2800" b="1" baseline="30000" dirty="0">
              <a:solidFill>
                <a:schemeClr val="tx1"/>
              </a:solidFill>
              <a:latin typeface="TT Lakes Compressed" panose="02000506020000020004" pitchFamily="50" charset="0"/>
            </a:endParaRPr>
          </a:p>
        </p:txBody>
      </p:sp>
      <p:sp>
        <p:nvSpPr>
          <p:cNvPr id="9" name="Espace réservé du texte 3">
            <a:hlinkClick r:id="rId5" action="ppaction://hlinksldjump"/>
            <a:extLst>
              <a:ext uri="{FF2B5EF4-FFF2-40B4-BE49-F238E27FC236}">
                <a16:creationId xmlns:a16="http://schemas.microsoft.com/office/drawing/2014/main" id="{9FD24E2D-3F10-A4E8-DC3C-37A212C8C940}"/>
              </a:ext>
            </a:extLst>
          </p:cNvPr>
          <p:cNvSpPr txBox="1">
            <a:spLocks/>
          </p:cNvSpPr>
          <p:nvPr/>
        </p:nvSpPr>
        <p:spPr>
          <a:xfrm>
            <a:off x="1613028" y="6801595"/>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800" dirty="0">
                <a:solidFill>
                  <a:schemeClr val="tx1"/>
                </a:solidFill>
              </a:rPr>
              <a:t>Trust at Height</a:t>
            </a:r>
            <a:endParaRPr lang="en-GB" sz="2800" b="1" baseline="30000" dirty="0">
              <a:solidFill>
                <a:schemeClr val="tx1"/>
              </a:solidFill>
              <a:latin typeface="TT Lakes Compressed" panose="02000506020000020004" pitchFamily="50" charset="0"/>
            </a:endParaRPr>
          </a:p>
        </p:txBody>
      </p:sp>
      <p:sp>
        <p:nvSpPr>
          <p:cNvPr id="10" name="Espace réservé du texte 3">
            <a:hlinkClick r:id="rId6" action="ppaction://hlinksldjump"/>
            <a:extLst>
              <a:ext uri="{FF2B5EF4-FFF2-40B4-BE49-F238E27FC236}">
                <a16:creationId xmlns:a16="http://schemas.microsoft.com/office/drawing/2014/main" id="{EDB0EE91-4C53-4008-55EB-093CC681E6EC}"/>
              </a:ext>
            </a:extLst>
          </p:cNvPr>
          <p:cNvSpPr txBox="1">
            <a:spLocks/>
          </p:cNvSpPr>
          <p:nvPr/>
        </p:nvSpPr>
        <p:spPr>
          <a:xfrm>
            <a:off x="1613028" y="7432216"/>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800" dirty="0">
                <a:solidFill>
                  <a:schemeClr val="tx1"/>
                </a:solidFill>
              </a:rPr>
              <a:t>Our vision</a:t>
            </a:r>
          </a:p>
        </p:txBody>
      </p:sp>
      <p:sp>
        <p:nvSpPr>
          <p:cNvPr id="11" name="Espace réservé du texte 3">
            <a:hlinkClick r:id="rId6" action="ppaction://hlinksldjump"/>
            <a:extLst>
              <a:ext uri="{FF2B5EF4-FFF2-40B4-BE49-F238E27FC236}">
                <a16:creationId xmlns:a16="http://schemas.microsoft.com/office/drawing/2014/main" id="{C835AC26-92DE-748A-36C6-120594BCE9A5}"/>
              </a:ext>
            </a:extLst>
          </p:cNvPr>
          <p:cNvSpPr txBox="1">
            <a:spLocks/>
          </p:cNvSpPr>
          <p:nvPr/>
        </p:nvSpPr>
        <p:spPr>
          <a:xfrm>
            <a:off x="1613028" y="8062837"/>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800" dirty="0">
                <a:solidFill>
                  <a:schemeClr val="tx1"/>
                </a:solidFill>
              </a:rPr>
              <a:t>Business sectors</a:t>
            </a:r>
          </a:p>
        </p:txBody>
      </p:sp>
      <p:sp>
        <p:nvSpPr>
          <p:cNvPr id="12" name="Espace réservé du texte 3">
            <a:hlinkClick r:id="rId7" action="ppaction://hlinksldjump"/>
            <a:extLst>
              <a:ext uri="{FF2B5EF4-FFF2-40B4-BE49-F238E27FC236}">
                <a16:creationId xmlns:a16="http://schemas.microsoft.com/office/drawing/2014/main" id="{EBD2309C-568E-5B1E-FB4A-7098E31C1705}"/>
              </a:ext>
            </a:extLst>
          </p:cNvPr>
          <p:cNvSpPr txBox="1">
            <a:spLocks/>
          </p:cNvSpPr>
          <p:nvPr/>
        </p:nvSpPr>
        <p:spPr>
          <a:xfrm>
            <a:off x="1613028" y="8693458"/>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800">
                <a:solidFill>
                  <a:schemeClr val="tx1"/>
                </a:solidFill>
              </a:rPr>
              <a:t>Our applications</a:t>
            </a:r>
          </a:p>
        </p:txBody>
      </p:sp>
      <p:sp>
        <p:nvSpPr>
          <p:cNvPr id="13" name="Espace réservé du texte 3">
            <a:hlinkClick r:id="rId8" action="ppaction://hlinksldjump"/>
            <a:extLst>
              <a:ext uri="{FF2B5EF4-FFF2-40B4-BE49-F238E27FC236}">
                <a16:creationId xmlns:a16="http://schemas.microsoft.com/office/drawing/2014/main" id="{9D02E5B6-975D-2DC8-FD24-0B38B5E0A965}"/>
              </a:ext>
            </a:extLst>
          </p:cNvPr>
          <p:cNvSpPr txBox="1">
            <a:spLocks/>
          </p:cNvSpPr>
          <p:nvPr/>
        </p:nvSpPr>
        <p:spPr>
          <a:xfrm>
            <a:off x="1613028" y="9324079"/>
            <a:ext cx="5970186"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800">
                <a:solidFill>
                  <a:schemeClr val="tx1"/>
                </a:solidFill>
              </a:rPr>
              <a:t>A group that makes a difference</a:t>
            </a:r>
          </a:p>
        </p:txBody>
      </p:sp>
      <p:sp>
        <p:nvSpPr>
          <p:cNvPr id="14" name="Espace réservé du texte 3">
            <a:hlinkClick r:id="rId9" action="ppaction://hlinksldjump"/>
            <a:extLst>
              <a:ext uri="{FF2B5EF4-FFF2-40B4-BE49-F238E27FC236}">
                <a16:creationId xmlns:a16="http://schemas.microsoft.com/office/drawing/2014/main" id="{8C3CD959-088A-3352-D538-42C0B300EAE7}"/>
              </a:ext>
            </a:extLst>
          </p:cNvPr>
          <p:cNvSpPr txBox="1">
            <a:spLocks/>
          </p:cNvSpPr>
          <p:nvPr/>
        </p:nvSpPr>
        <p:spPr>
          <a:xfrm>
            <a:off x="9127147" y="4325116"/>
            <a:ext cx="496475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800">
                <a:solidFill>
                  <a:schemeClr val="tx1"/>
                </a:solidFill>
              </a:rPr>
              <a:t>The company</a:t>
            </a:r>
          </a:p>
        </p:txBody>
      </p:sp>
      <p:sp>
        <p:nvSpPr>
          <p:cNvPr id="15" name="Espace réservé du texte 3">
            <a:hlinkClick r:id="rId10" action="ppaction://hlinksldjump"/>
            <a:extLst>
              <a:ext uri="{FF2B5EF4-FFF2-40B4-BE49-F238E27FC236}">
                <a16:creationId xmlns:a16="http://schemas.microsoft.com/office/drawing/2014/main" id="{7A393A41-C022-AC52-E437-B359A6D1323A}"/>
              </a:ext>
            </a:extLst>
          </p:cNvPr>
          <p:cNvSpPr txBox="1">
            <a:spLocks/>
          </p:cNvSpPr>
          <p:nvPr/>
        </p:nvSpPr>
        <p:spPr>
          <a:xfrm>
            <a:off x="9127147" y="4955737"/>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800">
                <a:solidFill>
                  <a:schemeClr val="tx1"/>
                </a:solidFill>
              </a:rPr>
              <a:t>Key figures</a:t>
            </a:r>
          </a:p>
        </p:txBody>
      </p:sp>
      <p:sp>
        <p:nvSpPr>
          <p:cNvPr id="16" name="Espace réservé du texte 3">
            <a:hlinkClick r:id="rId11" action="ppaction://hlinksldjump"/>
            <a:extLst>
              <a:ext uri="{FF2B5EF4-FFF2-40B4-BE49-F238E27FC236}">
                <a16:creationId xmlns:a16="http://schemas.microsoft.com/office/drawing/2014/main" id="{8075897E-CA67-AD0B-0FB0-4929CF462FD2}"/>
              </a:ext>
            </a:extLst>
          </p:cNvPr>
          <p:cNvSpPr txBox="1">
            <a:spLocks/>
          </p:cNvSpPr>
          <p:nvPr/>
        </p:nvSpPr>
        <p:spPr>
          <a:xfrm>
            <a:off x="9127147" y="5586358"/>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800">
                <a:solidFill>
                  <a:schemeClr val="tx1"/>
                </a:solidFill>
              </a:rPr>
              <a:t>Our product ranges</a:t>
            </a:r>
          </a:p>
        </p:txBody>
      </p:sp>
      <p:sp>
        <p:nvSpPr>
          <p:cNvPr id="17" name="Espace réservé du texte 3">
            <a:hlinkClick r:id="rId12" action="ppaction://hlinksldjump"/>
            <a:extLst>
              <a:ext uri="{FF2B5EF4-FFF2-40B4-BE49-F238E27FC236}">
                <a16:creationId xmlns:a16="http://schemas.microsoft.com/office/drawing/2014/main" id="{9ABC40C7-2993-E904-8260-5A2827A2FBBE}"/>
              </a:ext>
            </a:extLst>
          </p:cNvPr>
          <p:cNvSpPr txBox="1">
            <a:spLocks/>
          </p:cNvSpPr>
          <p:nvPr/>
        </p:nvSpPr>
        <p:spPr>
          <a:xfrm>
            <a:off x="9127147" y="6216979"/>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800">
                <a:solidFill>
                  <a:schemeClr val="tx1"/>
                </a:solidFill>
              </a:rPr>
              <a:t>Our history</a:t>
            </a:r>
          </a:p>
        </p:txBody>
      </p:sp>
      <p:sp>
        <p:nvSpPr>
          <p:cNvPr id="18" name="Espace réservé du texte 3">
            <a:hlinkClick r:id="rId13" action="ppaction://hlinksldjump"/>
            <a:extLst>
              <a:ext uri="{FF2B5EF4-FFF2-40B4-BE49-F238E27FC236}">
                <a16:creationId xmlns:a16="http://schemas.microsoft.com/office/drawing/2014/main" id="{FB5DDBA3-5B69-9791-127F-4BEED149296F}"/>
              </a:ext>
            </a:extLst>
          </p:cNvPr>
          <p:cNvSpPr txBox="1">
            <a:spLocks/>
          </p:cNvSpPr>
          <p:nvPr/>
        </p:nvSpPr>
        <p:spPr>
          <a:xfrm>
            <a:off x="9127147" y="6847600"/>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800">
                <a:solidFill>
                  <a:schemeClr val="tx1"/>
                </a:solidFill>
              </a:rPr>
              <a:t>Our values</a:t>
            </a:r>
          </a:p>
        </p:txBody>
      </p:sp>
      <p:sp>
        <p:nvSpPr>
          <p:cNvPr id="19" name="Espace réservé du texte 3">
            <a:hlinkClick r:id="rId14" action="ppaction://hlinksldjump"/>
            <a:extLst>
              <a:ext uri="{FF2B5EF4-FFF2-40B4-BE49-F238E27FC236}">
                <a16:creationId xmlns:a16="http://schemas.microsoft.com/office/drawing/2014/main" id="{57573E12-75F8-6F6C-4BA5-CF410936673E}"/>
              </a:ext>
            </a:extLst>
          </p:cNvPr>
          <p:cNvSpPr txBox="1">
            <a:spLocks/>
          </p:cNvSpPr>
          <p:nvPr/>
        </p:nvSpPr>
        <p:spPr>
          <a:xfrm>
            <a:off x="9127147" y="7478221"/>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800">
                <a:solidFill>
                  <a:schemeClr val="tx1"/>
                </a:solidFill>
              </a:rPr>
              <a:t>Our services</a:t>
            </a:r>
          </a:p>
        </p:txBody>
      </p:sp>
      <p:sp>
        <p:nvSpPr>
          <p:cNvPr id="20" name="Espace réservé du texte 3">
            <a:hlinkClick r:id="rId15" action="ppaction://hlinksldjump"/>
            <a:extLst>
              <a:ext uri="{FF2B5EF4-FFF2-40B4-BE49-F238E27FC236}">
                <a16:creationId xmlns:a16="http://schemas.microsoft.com/office/drawing/2014/main" id="{2B1CC457-C4C1-7E38-4B63-7C4F0FFEE05D}"/>
              </a:ext>
            </a:extLst>
          </p:cNvPr>
          <p:cNvSpPr txBox="1">
            <a:spLocks/>
          </p:cNvSpPr>
          <p:nvPr/>
        </p:nvSpPr>
        <p:spPr>
          <a:xfrm>
            <a:off x="9127147" y="8108842"/>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800">
                <a:solidFill>
                  <a:schemeClr val="tx1"/>
                </a:solidFill>
              </a:rPr>
              <a:t>Our CSR approach</a:t>
            </a:r>
          </a:p>
        </p:txBody>
      </p:sp>
      <p:sp>
        <p:nvSpPr>
          <p:cNvPr id="21" name="Espace réservé du texte 3">
            <a:hlinkClick r:id="rId16" action="ppaction://hlinksldjump"/>
            <a:extLst>
              <a:ext uri="{FF2B5EF4-FFF2-40B4-BE49-F238E27FC236}">
                <a16:creationId xmlns:a16="http://schemas.microsoft.com/office/drawing/2014/main" id="{2C929D33-4A70-E455-F19E-DC89477935A3}"/>
              </a:ext>
            </a:extLst>
          </p:cNvPr>
          <p:cNvSpPr txBox="1">
            <a:spLocks/>
          </p:cNvSpPr>
          <p:nvPr/>
        </p:nvSpPr>
        <p:spPr>
          <a:xfrm>
            <a:off x="9127147" y="8739463"/>
            <a:ext cx="5970186"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800">
                <a:solidFill>
                  <a:schemeClr val="tx1"/>
                </a:solidFill>
              </a:rPr>
              <a:t>What drives us</a:t>
            </a:r>
          </a:p>
        </p:txBody>
      </p:sp>
      <p:sp>
        <p:nvSpPr>
          <p:cNvPr id="22" name="Espace réservé du texte 3">
            <a:hlinkClick r:id="rId17" action="ppaction://hlinksldjump"/>
            <a:extLst>
              <a:ext uri="{FF2B5EF4-FFF2-40B4-BE49-F238E27FC236}">
                <a16:creationId xmlns:a16="http://schemas.microsoft.com/office/drawing/2014/main" id="{13899DFB-B6D8-ED92-BDB2-4048CF5EFF85}"/>
              </a:ext>
            </a:extLst>
          </p:cNvPr>
          <p:cNvSpPr txBox="1">
            <a:spLocks/>
          </p:cNvSpPr>
          <p:nvPr/>
        </p:nvSpPr>
        <p:spPr>
          <a:xfrm>
            <a:off x="14091901" y="4325116"/>
            <a:ext cx="3802869"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800">
                <a:solidFill>
                  <a:schemeClr val="tx1"/>
                </a:solidFill>
              </a:rPr>
              <a:t>R&amp;D</a:t>
            </a:r>
          </a:p>
        </p:txBody>
      </p:sp>
      <p:sp>
        <p:nvSpPr>
          <p:cNvPr id="24" name="Espace réservé du texte 3">
            <a:hlinkClick r:id="rId18" action="ppaction://hlinksldjump"/>
            <a:extLst>
              <a:ext uri="{FF2B5EF4-FFF2-40B4-BE49-F238E27FC236}">
                <a16:creationId xmlns:a16="http://schemas.microsoft.com/office/drawing/2014/main" id="{E59C1007-2439-74F8-B2C5-4BB66FF5616E}"/>
              </a:ext>
            </a:extLst>
          </p:cNvPr>
          <p:cNvSpPr txBox="1">
            <a:spLocks/>
          </p:cNvSpPr>
          <p:nvPr/>
        </p:nvSpPr>
        <p:spPr>
          <a:xfrm>
            <a:off x="14091901" y="4955737"/>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800">
                <a:solidFill>
                  <a:schemeClr val="tx1"/>
                </a:solidFill>
              </a:rPr>
              <a:t>Our design offices</a:t>
            </a:r>
          </a:p>
        </p:txBody>
      </p:sp>
      <p:sp>
        <p:nvSpPr>
          <p:cNvPr id="25" name="Espace réservé du texte 3">
            <a:hlinkClick r:id="rId19" action="ppaction://hlinksldjump"/>
            <a:extLst>
              <a:ext uri="{FF2B5EF4-FFF2-40B4-BE49-F238E27FC236}">
                <a16:creationId xmlns:a16="http://schemas.microsoft.com/office/drawing/2014/main" id="{8ACF597C-58B6-16A1-92CB-DEFC456C74E2}"/>
              </a:ext>
            </a:extLst>
          </p:cNvPr>
          <p:cNvSpPr txBox="1">
            <a:spLocks/>
          </p:cNvSpPr>
          <p:nvPr/>
        </p:nvSpPr>
        <p:spPr>
          <a:xfrm>
            <a:off x="14091901" y="5586358"/>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800">
                <a:solidFill>
                  <a:schemeClr val="tx1"/>
                </a:solidFill>
              </a:rPr>
              <a:t>French manufacture</a:t>
            </a:r>
          </a:p>
        </p:txBody>
      </p:sp>
      <p:sp>
        <p:nvSpPr>
          <p:cNvPr id="26" name="Espace réservé du texte 3">
            <a:hlinkClick r:id="rId20" action="ppaction://hlinksldjump"/>
            <a:extLst>
              <a:ext uri="{FF2B5EF4-FFF2-40B4-BE49-F238E27FC236}">
                <a16:creationId xmlns:a16="http://schemas.microsoft.com/office/drawing/2014/main" id="{586BBBBF-3D36-2BCB-E5D7-6257FCF35CEF}"/>
              </a:ext>
            </a:extLst>
          </p:cNvPr>
          <p:cNvSpPr txBox="1">
            <a:spLocks/>
          </p:cNvSpPr>
          <p:nvPr/>
        </p:nvSpPr>
        <p:spPr>
          <a:xfrm>
            <a:off x="14091901" y="6216979"/>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800">
                <a:solidFill>
                  <a:schemeClr val="tx1"/>
                </a:solidFill>
              </a:rPr>
              <a:t>Commercial presence</a:t>
            </a:r>
          </a:p>
        </p:txBody>
      </p:sp>
      <p:sp>
        <p:nvSpPr>
          <p:cNvPr id="5" name="Espace réservé du texte 3">
            <a:hlinkClick r:id="rId5" action="ppaction://hlinksldjump"/>
            <a:extLst>
              <a:ext uri="{FF2B5EF4-FFF2-40B4-BE49-F238E27FC236}">
                <a16:creationId xmlns:a16="http://schemas.microsoft.com/office/drawing/2014/main" id="{1B3F912A-AF7A-F89F-5724-42C9F4F52AD5}"/>
              </a:ext>
            </a:extLst>
          </p:cNvPr>
          <p:cNvSpPr txBox="1">
            <a:spLocks/>
          </p:cNvSpPr>
          <p:nvPr/>
        </p:nvSpPr>
        <p:spPr>
          <a:xfrm>
            <a:off x="1613028" y="6216979"/>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800" dirty="0">
                <a:solidFill>
                  <a:schemeClr val="tx1"/>
                </a:solidFill>
              </a:rPr>
              <a:t>Our missions</a:t>
            </a:r>
            <a:endParaRPr lang="en-GB" sz="2800" b="1" baseline="30000" dirty="0">
              <a:solidFill>
                <a:schemeClr val="tx1"/>
              </a:solidFill>
              <a:latin typeface="TT Lakes Compressed" panose="02000506020000020004" pitchFamily="50" charset="0"/>
            </a:endParaRPr>
          </a:p>
        </p:txBody>
      </p:sp>
    </p:spTree>
    <p:extLst>
      <p:ext uri="{BB962C8B-B14F-4D97-AF65-F5344CB8AC3E}">
        <p14:creationId xmlns:p14="http://schemas.microsoft.com/office/powerpoint/2010/main" val="3927067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7148EFC-1EF9-8D2D-40BC-5BFD11871548}"/>
              </a:ext>
            </a:extLst>
          </p:cNvPr>
          <p:cNvSpPr/>
          <p:nvPr/>
        </p:nvSpPr>
        <p:spPr>
          <a:xfrm>
            <a:off x="4147457" y="-34825"/>
            <a:ext cx="15958231" cy="11326762"/>
          </a:xfrm>
          <a:prstGeom prst="rect">
            <a:avLst/>
          </a:prstGeom>
          <a:solidFill>
            <a:schemeClr val="tx1"/>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fr-FR"/>
          </a:p>
        </p:txBody>
      </p:sp>
      <p:pic>
        <p:nvPicPr>
          <p:cNvPr id="9" name="Image 8" descr="Une image contenant ciel, plein air, bâtiment, herbe&#10;&#10;Description générée automatiquement">
            <a:extLst>
              <a:ext uri="{FF2B5EF4-FFF2-40B4-BE49-F238E27FC236}">
                <a16:creationId xmlns:a16="http://schemas.microsoft.com/office/drawing/2014/main" id="{DCF71823-02C3-7C7A-A0D7-DE190C2958EF}"/>
              </a:ext>
            </a:extLst>
          </p:cNvPr>
          <p:cNvPicPr>
            <a:picLocks noChangeAspect="1"/>
          </p:cNvPicPr>
          <p:nvPr/>
        </p:nvPicPr>
        <p:blipFill>
          <a:blip r:embed="rId2" cstate="screen">
            <a:extLst>
              <a:ext uri="{BEBA8EAE-BF5A-486C-A8C5-ECC9F3942E4B}">
                <a14:imgProps xmlns:a14="http://schemas.microsoft.com/office/drawing/2010/main">
                  <a14:imgLayer r:embed="rId3">
                    <a14:imgEffect>
                      <a14:colorTemperature colorTemp="6499"/>
                    </a14:imgEffect>
                  </a14:imgLayer>
                </a14:imgProps>
              </a:ext>
              <a:ext uri="{28A0092B-C50C-407E-A947-70E740481C1C}">
                <a14:useLocalDpi xmlns:a14="http://schemas.microsoft.com/office/drawing/2010/main"/>
              </a:ext>
            </a:extLst>
          </a:blip>
          <a:srcRect l="4256" r="75116"/>
          <a:stretch/>
        </p:blipFill>
        <p:spPr>
          <a:xfrm>
            <a:off x="0" y="0"/>
            <a:ext cx="4147458" cy="11326762"/>
          </a:xfrm>
          <a:prstGeom prst="rect">
            <a:avLst/>
          </a:prstGeom>
        </p:spPr>
      </p:pic>
      <p:pic>
        <p:nvPicPr>
          <p:cNvPr id="11" name="Graphique 10">
            <a:extLst>
              <a:ext uri="{FF2B5EF4-FFF2-40B4-BE49-F238E27FC236}">
                <a16:creationId xmlns:a16="http://schemas.microsoft.com/office/drawing/2014/main" id="{104357D2-D82D-0964-34DE-E6BC6C80A32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74153" y="7048253"/>
            <a:ext cx="13170871" cy="931357"/>
          </a:xfrm>
          <a:prstGeom prst="rect">
            <a:avLst/>
          </a:prstGeom>
        </p:spPr>
      </p:pic>
      <p:sp>
        <p:nvSpPr>
          <p:cNvPr id="14" name="Titre 2">
            <a:extLst>
              <a:ext uri="{FF2B5EF4-FFF2-40B4-BE49-F238E27FC236}">
                <a16:creationId xmlns:a16="http://schemas.microsoft.com/office/drawing/2014/main" id="{2CAA2497-7907-8BC4-0D3A-1D631276082F}"/>
              </a:ext>
            </a:extLst>
          </p:cNvPr>
          <p:cNvSpPr txBox="1">
            <a:spLocks/>
          </p:cNvSpPr>
          <p:nvPr/>
        </p:nvSpPr>
        <p:spPr>
          <a:xfrm>
            <a:off x="1260664" y="1302717"/>
            <a:ext cx="17584362" cy="5745536"/>
          </a:xfrm>
          <a:prstGeom prst="rect">
            <a:avLst/>
          </a:prstGeom>
        </p:spPr>
        <p:txBody>
          <a:bodyPr/>
          <a:lstStyle>
            <a:lvl1pPr>
              <a:defRPr>
                <a:latin typeface="+mj-lt"/>
                <a:ea typeface="+mj-ea"/>
                <a:cs typeface="+mj-cs"/>
              </a:defRPr>
            </a:lvl1pPr>
          </a:lstStyle>
          <a:p>
            <a:pPr marL="12700" algn="r">
              <a:spcBef>
                <a:spcPts val="95"/>
              </a:spcBef>
            </a:pPr>
            <a:br>
              <a:rPr lang="en-GB" sz="11500" b="1">
                <a:solidFill>
                  <a:schemeClr val="bg1"/>
                </a:solidFill>
                <a:latin typeface="TT Lakes Compressed" panose="02000506020000020004" pitchFamily="50" charset="0"/>
              </a:rPr>
            </a:br>
            <a:r>
              <a:rPr lang="en-GB" sz="11500" b="1">
                <a:solidFill>
                  <a:schemeClr val="bg1"/>
                </a:solidFill>
                <a:latin typeface="TT Lakes"/>
              </a:rPr>
              <a:t>GROUP</a:t>
            </a:r>
            <a:br>
              <a:rPr lang="en-GB" sz="11500" b="1">
                <a:solidFill>
                  <a:schemeClr val="bg1"/>
                </a:solidFill>
                <a:latin typeface="TT Lakes"/>
              </a:rPr>
            </a:br>
            <a:r>
              <a:rPr lang="en-GB" sz="11500" b="1">
                <a:solidFill>
                  <a:schemeClr val="bg1"/>
                </a:solidFill>
                <a:latin typeface="TT Lakes"/>
              </a:rPr>
              <a:t>PRESENTATION</a:t>
            </a:r>
          </a:p>
        </p:txBody>
      </p:sp>
    </p:spTree>
    <p:extLst>
      <p:ext uri="{BB962C8B-B14F-4D97-AF65-F5344CB8AC3E}">
        <p14:creationId xmlns:p14="http://schemas.microsoft.com/office/powerpoint/2010/main" val="909552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7E5DF5C5-9859-BC9C-7831-F584390DE774}"/>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A0D83B72-B1C4-B2B0-F609-923D35356DA4}"/>
              </a:ext>
            </a:extLst>
          </p:cNvPr>
          <p:cNvSpPr>
            <a:spLocks noGrp="1"/>
          </p:cNvSpPr>
          <p:nvPr>
            <p:ph type="body" sz="quarter" idx="10"/>
          </p:nvPr>
        </p:nvSpPr>
        <p:spPr>
          <a:xfrm>
            <a:off x="1612900" y="2002829"/>
            <a:ext cx="10198100" cy="7391400"/>
          </a:xfrm>
        </p:spPr>
        <p:txBody>
          <a:bodyPr lIns="0" tIns="0" rIns="0" bIns="0"/>
          <a:lstStyle/>
          <a:p>
            <a:r>
              <a:rPr lang="en-US" dirty="0"/>
              <a:t>Family group of industrial companies</a:t>
            </a:r>
            <a:r>
              <a:rPr lang="en-US" dirty="0">
                <a:solidFill>
                  <a:schemeClr val="tx2"/>
                </a:solidFill>
              </a:rPr>
              <a:t>, </a:t>
            </a:r>
            <a:r>
              <a:rPr lang="en-US" b="1" dirty="0">
                <a:solidFill>
                  <a:schemeClr val="accent1"/>
                </a:solidFill>
              </a:rPr>
              <a:t>FRÉNÉHARD &amp; MICHAUX </a:t>
            </a:r>
            <a:r>
              <a:rPr lang="en-US" dirty="0"/>
              <a:t>supports professionals in their working lives by offering quality products and services which meet their needs for working at height safety solutions, as well as roofing and fixing accessories.</a:t>
            </a:r>
          </a:p>
          <a:p>
            <a:endParaRPr lang="fr-FR" dirty="0"/>
          </a:p>
          <a:p>
            <a:endParaRPr lang="fr-FR" dirty="0"/>
          </a:p>
        </p:txBody>
      </p:sp>
      <p:sp>
        <p:nvSpPr>
          <p:cNvPr id="15" name="Espace réservé du texte 3">
            <a:extLst>
              <a:ext uri="{FF2B5EF4-FFF2-40B4-BE49-F238E27FC236}">
                <a16:creationId xmlns:a16="http://schemas.microsoft.com/office/drawing/2014/main" id="{1B723E90-B8A2-513B-7571-C92C2B4D71C1}"/>
              </a:ext>
            </a:extLst>
          </p:cNvPr>
          <p:cNvSpPr txBox="1">
            <a:spLocks/>
          </p:cNvSpPr>
          <p:nvPr/>
        </p:nvSpPr>
        <p:spPr>
          <a:xfrm>
            <a:off x="1612900" y="9129446"/>
            <a:ext cx="2684592" cy="732725"/>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en-US" sz="2000" dirty="0"/>
              <a:t>Chairman of the Supervisory Board</a:t>
            </a:r>
            <a:endParaRPr lang="fr-FR" sz="2000" dirty="0"/>
          </a:p>
        </p:txBody>
      </p:sp>
      <p:sp>
        <p:nvSpPr>
          <p:cNvPr id="16" name="Espace réservé du texte 3">
            <a:extLst>
              <a:ext uri="{FF2B5EF4-FFF2-40B4-BE49-F238E27FC236}">
                <a16:creationId xmlns:a16="http://schemas.microsoft.com/office/drawing/2014/main" id="{CB244F95-38DF-9EF9-04F2-9AC3BD432AEF}"/>
              </a:ext>
            </a:extLst>
          </p:cNvPr>
          <p:cNvSpPr txBox="1">
            <a:spLocks/>
          </p:cNvSpPr>
          <p:nvPr/>
        </p:nvSpPr>
        <p:spPr>
          <a:xfrm>
            <a:off x="4715084" y="5726751"/>
            <a:ext cx="2684592" cy="732725"/>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fr-FR" sz="2000" dirty="0"/>
              <a:t>Group Chairman </a:t>
            </a:r>
            <a:br>
              <a:rPr lang="fr-FR" sz="2000" dirty="0"/>
            </a:br>
            <a:r>
              <a:rPr lang="fr-FR" sz="2000" dirty="0"/>
              <a:t>&amp; CEO</a:t>
            </a:r>
          </a:p>
        </p:txBody>
      </p:sp>
      <p:sp>
        <p:nvSpPr>
          <p:cNvPr id="2" name="Espace réservé du texte 7">
            <a:extLst>
              <a:ext uri="{FF2B5EF4-FFF2-40B4-BE49-F238E27FC236}">
                <a16:creationId xmlns:a16="http://schemas.microsoft.com/office/drawing/2014/main" id="{3ECB4996-5000-0DC6-057E-382F5620BAF8}"/>
              </a:ext>
            </a:extLst>
          </p:cNvPr>
          <p:cNvSpPr txBox="1">
            <a:spLocks/>
          </p:cNvSpPr>
          <p:nvPr/>
        </p:nvSpPr>
        <p:spPr>
          <a:xfrm>
            <a:off x="1540205" y="1163616"/>
            <a:ext cx="7460458" cy="1411190"/>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3950" b="1">
                <a:solidFill>
                  <a:schemeClr val="tx1"/>
                </a:solidFill>
              </a:rPr>
              <a:t>OUR POSITION</a:t>
            </a:r>
          </a:p>
        </p:txBody>
      </p:sp>
      <p:sp>
        <p:nvSpPr>
          <p:cNvPr id="6" name="Espace réservé du texte 3">
            <a:extLst>
              <a:ext uri="{FF2B5EF4-FFF2-40B4-BE49-F238E27FC236}">
                <a16:creationId xmlns:a16="http://schemas.microsoft.com/office/drawing/2014/main" id="{491544AA-112E-A485-3AD4-81C4B89108F0}"/>
              </a:ext>
            </a:extLst>
          </p:cNvPr>
          <p:cNvSpPr txBox="1">
            <a:spLocks/>
          </p:cNvSpPr>
          <p:nvPr/>
        </p:nvSpPr>
        <p:spPr>
          <a:xfrm>
            <a:off x="7781722" y="5726751"/>
            <a:ext cx="2684592" cy="732725"/>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fr-FR" sz="2000" dirty="0"/>
              <a:t>Group CEO</a:t>
            </a:r>
          </a:p>
        </p:txBody>
      </p:sp>
      <p:grpSp>
        <p:nvGrpSpPr>
          <p:cNvPr id="7" name="Groupe 6">
            <a:extLst>
              <a:ext uri="{FF2B5EF4-FFF2-40B4-BE49-F238E27FC236}">
                <a16:creationId xmlns:a16="http://schemas.microsoft.com/office/drawing/2014/main" id="{6260CFD3-1F1C-40B3-D0A7-5AE256EA3ACF}"/>
              </a:ext>
            </a:extLst>
          </p:cNvPr>
          <p:cNvGrpSpPr/>
          <p:nvPr/>
        </p:nvGrpSpPr>
        <p:grpSpPr>
          <a:xfrm>
            <a:off x="11479100" y="1062523"/>
            <a:ext cx="9093207" cy="6780679"/>
            <a:chOff x="12062502" y="3999589"/>
            <a:chExt cx="9093207" cy="6780679"/>
          </a:xfrm>
        </p:grpSpPr>
        <p:pic>
          <p:nvPicPr>
            <p:cNvPr id="8" name="Graphique 7">
              <a:extLst>
                <a:ext uri="{FF2B5EF4-FFF2-40B4-BE49-F238E27FC236}">
                  <a16:creationId xmlns:a16="http://schemas.microsoft.com/office/drawing/2014/main" id="{70A4D93A-56B3-3A1F-2343-0670B4B91F5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274025" y="4703394"/>
              <a:ext cx="4863307" cy="4863307"/>
            </a:xfrm>
            <a:prstGeom prst="rect">
              <a:avLst/>
            </a:prstGeom>
          </p:spPr>
        </p:pic>
        <p:sp>
          <p:nvSpPr>
            <p:cNvPr id="9" name="Espace réservé du texte 3">
              <a:extLst>
                <a:ext uri="{FF2B5EF4-FFF2-40B4-BE49-F238E27FC236}">
                  <a16:creationId xmlns:a16="http://schemas.microsoft.com/office/drawing/2014/main" id="{54CB5DDD-8EB3-661D-77B2-5E5A940A6312}"/>
                </a:ext>
              </a:extLst>
            </p:cNvPr>
            <p:cNvSpPr txBox="1">
              <a:spLocks/>
            </p:cNvSpPr>
            <p:nvPr/>
          </p:nvSpPr>
          <p:spPr>
            <a:xfrm>
              <a:off x="12062502" y="8283136"/>
              <a:ext cx="2723572" cy="432610"/>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dirty="0" err="1"/>
                <a:t>Frénéhard</a:t>
              </a:r>
              <a:r>
                <a:rPr lang="fr-FR" dirty="0"/>
                <a:t> </a:t>
              </a:r>
              <a:br>
                <a:rPr lang="fr-FR" dirty="0"/>
              </a:br>
              <a:r>
                <a:rPr lang="fr-FR" dirty="0"/>
                <a:t>Family</a:t>
              </a:r>
            </a:p>
          </p:txBody>
        </p:sp>
        <p:sp>
          <p:nvSpPr>
            <p:cNvPr id="10" name="Espace réservé du texte 3">
              <a:extLst>
                <a:ext uri="{FF2B5EF4-FFF2-40B4-BE49-F238E27FC236}">
                  <a16:creationId xmlns:a16="http://schemas.microsoft.com/office/drawing/2014/main" id="{7D6D1D1D-921A-8C48-E1A3-A8FEC84FFA0A}"/>
                </a:ext>
              </a:extLst>
            </p:cNvPr>
            <p:cNvSpPr txBox="1">
              <a:spLocks/>
            </p:cNvSpPr>
            <p:nvPr/>
          </p:nvSpPr>
          <p:spPr>
            <a:xfrm>
              <a:off x="18432137" y="6702437"/>
              <a:ext cx="2723572" cy="432610"/>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dirty="0"/>
                <a:t>Financial </a:t>
              </a:r>
            </a:p>
            <a:p>
              <a:r>
                <a:rPr lang="fr-FR" dirty="0" err="1"/>
                <a:t>investors</a:t>
              </a:r>
              <a:endParaRPr lang="fr-FR" dirty="0"/>
            </a:p>
            <a:p>
              <a:endParaRPr lang="fr-FR" dirty="0"/>
            </a:p>
          </p:txBody>
        </p:sp>
        <p:sp>
          <p:nvSpPr>
            <p:cNvPr id="11" name="Espace réservé du texte 3">
              <a:extLst>
                <a:ext uri="{FF2B5EF4-FFF2-40B4-BE49-F238E27FC236}">
                  <a16:creationId xmlns:a16="http://schemas.microsoft.com/office/drawing/2014/main" id="{2D9DBD6A-FD4B-6D2A-CFEC-C3BB413E4C8F}"/>
                </a:ext>
              </a:extLst>
            </p:cNvPr>
            <p:cNvSpPr txBox="1">
              <a:spLocks/>
            </p:cNvSpPr>
            <p:nvPr/>
          </p:nvSpPr>
          <p:spPr>
            <a:xfrm>
              <a:off x="12909945" y="3999589"/>
              <a:ext cx="3426075" cy="811415"/>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fr-FR" dirty="0"/>
                <a:t>Managers </a:t>
              </a:r>
              <a:r>
                <a:rPr lang="fr-FR" dirty="0" err="1"/>
                <a:t>Shareholding</a:t>
              </a:r>
              <a:r>
                <a:rPr lang="fr-FR" dirty="0"/>
                <a:t> </a:t>
              </a:r>
              <a:br>
                <a:rPr lang="fr-FR" dirty="0"/>
              </a:br>
              <a:r>
                <a:rPr lang="fr-FR" dirty="0"/>
                <a:t>Fund</a:t>
              </a:r>
            </a:p>
          </p:txBody>
        </p:sp>
        <p:sp>
          <p:nvSpPr>
            <p:cNvPr id="14" name="Espace réservé du texte 3">
              <a:extLst>
                <a:ext uri="{FF2B5EF4-FFF2-40B4-BE49-F238E27FC236}">
                  <a16:creationId xmlns:a16="http://schemas.microsoft.com/office/drawing/2014/main" id="{C5299F20-10C2-5D5A-CA6E-4199C9ECD13B}"/>
                </a:ext>
              </a:extLst>
            </p:cNvPr>
            <p:cNvSpPr txBox="1">
              <a:spLocks/>
            </p:cNvSpPr>
            <p:nvPr/>
          </p:nvSpPr>
          <p:spPr>
            <a:xfrm>
              <a:off x="13629971" y="7958136"/>
              <a:ext cx="2723572" cy="432610"/>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000" b="1" dirty="0">
                  <a:solidFill>
                    <a:schemeClr val="bg1"/>
                  </a:solidFill>
                </a:rPr>
                <a:t>45,0%</a:t>
              </a:r>
            </a:p>
            <a:p>
              <a:endParaRPr lang="fr-FR" sz="2000" b="1" dirty="0">
                <a:solidFill>
                  <a:schemeClr val="bg1"/>
                </a:solidFill>
              </a:endParaRPr>
            </a:p>
          </p:txBody>
        </p:sp>
        <p:sp>
          <p:nvSpPr>
            <p:cNvPr id="17" name="Espace réservé du texte 3">
              <a:extLst>
                <a:ext uri="{FF2B5EF4-FFF2-40B4-BE49-F238E27FC236}">
                  <a16:creationId xmlns:a16="http://schemas.microsoft.com/office/drawing/2014/main" id="{158E4E11-CF72-4EBC-2ABE-3AA86BE587FA}"/>
                </a:ext>
              </a:extLst>
            </p:cNvPr>
            <p:cNvSpPr txBox="1">
              <a:spLocks/>
            </p:cNvSpPr>
            <p:nvPr/>
          </p:nvSpPr>
          <p:spPr>
            <a:xfrm>
              <a:off x="14729691" y="5136004"/>
              <a:ext cx="2723572" cy="432610"/>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000" b="1" dirty="0">
                  <a:solidFill>
                    <a:schemeClr val="bg1"/>
                  </a:solidFill>
                </a:rPr>
                <a:t>10.4%</a:t>
              </a:r>
            </a:p>
            <a:p>
              <a:endParaRPr lang="fr-FR" sz="2000" b="1" dirty="0">
                <a:solidFill>
                  <a:schemeClr val="bg1"/>
                </a:solidFill>
              </a:endParaRPr>
            </a:p>
          </p:txBody>
        </p:sp>
        <p:sp>
          <p:nvSpPr>
            <p:cNvPr id="19" name="Espace réservé du texte 3">
              <a:extLst>
                <a:ext uri="{FF2B5EF4-FFF2-40B4-BE49-F238E27FC236}">
                  <a16:creationId xmlns:a16="http://schemas.microsoft.com/office/drawing/2014/main" id="{A9122A99-9A8C-7222-4299-5AF00F6F6B57}"/>
                </a:ext>
              </a:extLst>
            </p:cNvPr>
            <p:cNvSpPr txBox="1">
              <a:spLocks/>
            </p:cNvSpPr>
            <p:nvPr/>
          </p:nvSpPr>
          <p:spPr>
            <a:xfrm>
              <a:off x="13422564" y="9830202"/>
              <a:ext cx="4566228" cy="950066"/>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fr-FR" b="1" dirty="0">
                  <a:solidFill>
                    <a:schemeClr val="tx1"/>
                  </a:solidFill>
                </a:rPr>
                <a:t>Group </a:t>
              </a:r>
              <a:r>
                <a:rPr lang="fr-FR" b="1" dirty="0" err="1">
                  <a:solidFill>
                    <a:schemeClr val="tx1"/>
                  </a:solidFill>
                </a:rPr>
                <a:t>Shareholding</a:t>
              </a:r>
              <a:endParaRPr lang="fr-FR" dirty="0"/>
            </a:p>
          </p:txBody>
        </p:sp>
      </p:grpSp>
      <p:sp>
        <p:nvSpPr>
          <p:cNvPr id="20" name="Espace réservé du texte 3">
            <a:extLst>
              <a:ext uri="{FF2B5EF4-FFF2-40B4-BE49-F238E27FC236}">
                <a16:creationId xmlns:a16="http://schemas.microsoft.com/office/drawing/2014/main" id="{476E789D-BABA-09A0-2784-72F40FF3651D}"/>
              </a:ext>
            </a:extLst>
          </p:cNvPr>
          <p:cNvSpPr txBox="1">
            <a:spLocks/>
          </p:cNvSpPr>
          <p:nvPr/>
        </p:nvSpPr>
        <p:spPr>
          <a:xfrm>
            <a:off x="16739261" y="3953966"/>
            <a:ext cx="2723572" cy="432610"/>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000" b="1" dirty="0">
                <a:solidFill>
                  <a:schemeClr val="bg1"/>
                </a:solidFill>
              </a:rPr>
              <a:t>44.6%</a:t>
            </a:r>
          </a:p>
          <a:p>
            <a:endParaRPr lang="fr-FR" sz="2000" b="1" dirty="0">
              <a:solidFill>
                <a:schemeClr val="bg1"/>
              </a:solidFill>
            </a:endParaRPr>
          </a:p>
        </p:txBody>
      </p:sp>
      <p:sp>
        <p:nvSpPr>
          <p:cNvPr id="21" name="Rectangle 20">
            <a:extLst>
              <a:ext uri="{FF2B5EF4-FFF2-40B4-BE49-F238E27FC236}">
                <a16:creationId xmlns:a16="http://schemas.microsoft.com/office/drawing/2014/main" id="{F7A06F2D-BA01-5631-E59D-FF26CC371AFA}"/>
              </a:ext>
            </a:extLst>
          </p:cNvPr>
          <p:cNvSpPr/>
          <p:nvPr/>
        </p:nvSpPr>
        <p:spPr>
          <a:xfrm>
            <a:off x="1612899" y="8204112"/>
            <a:ext cx="2684593" cy="917575"/>
          </a:xfrm>
          <a:prstGeom prst="rect">
            <a:avLst/>
          </a:prstGeom>
          <a:solidFill>
            <a:srgbClr val="EE67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latin typeface="TT Lakes" panose="02000503020000020004" pitchFamily="50" charset="0"/>
              </a:rPr>
              <a:t>Jacques</a:t>
            </a:r>
          </a:p>
          <a:p>
            <a:pPr algn="ctr"/>
            <a:r>
              <a:rPr lang="fr-FR" sz="2400" b="1" dirty="0">
                <a:latin typeface="TT Lakes" panose="02000503020000020004" pitchFamily="50" charset="0"/>
              </a:rPr>
              <a:t>FRÉNÉHARD</a:t>
            </a:r>
          </a:p>
        </p:txBody>
      </p:sp>
      <p:sp>
        <p:nvSpPr>
          <p:cNvPr id="22" name="Rectangle 21">
            <a:extLst>
              <a:ext uri="{FF2B5EF4-FFF2-40B4-BE49-F238E27FC236}">
                <a16:creationId xmlns:a16="http://schemas.microsoft.com/office/drawing/2014/main" id="{7AB44E83-398D-742A-A079-6A9B10EB0368}"/>
              </a:ext>
            </a:extLst>
          </p:cNvPr>
          <p:cNvSpPr/>
          <p:nvPr/>
        </p:nvSpPr>
        <p:spPr>
          <a:xfrm>
            <a:off x="4706532" y="4785818"/>
            <a:ext cx="2684593" cy="917575"/>
          </a:xfrm>
          <a:prstGeom prst="rect">
            <a:avLst/>
          </a:prstGeom>
          <a:solidFill>
            <a:srgbClr val="EE67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latin typeface="TT Lakes" panose="02000503020000020004" pitchFamily="50" charset="0"/>
              </a:rPr>
              <a:t>Jacky</a:t>
            </a:r>
          </a:p>
          <a:p>
            <a:pPr algn="ctr"/>
            <a:r>
              <a:rPr lang="fr-FR" sz="2400" b="1" dirty="0">
                <a:latin typeface="TT Lakes" panose="02000503020000020004" pitchFamily="50" charset="0"/>
              </a:rPr>
              <a:t>LEZEAUD</a:t>
            </a:r>
          </a:p>
        </p:txBody>
      </p:sp>
      <p:sp>
        <p:nvSpPr>
          <p:cNvPr id="23" name="Rectangle 22">
            <a:extLst>
              <a:ext uri="{FF2B5EF4-FFF2-40B4-BE49-F238E27FC236}">
                <a16:creationId xmlns:a16="http://schemas.microsoft.com/office/drawing/2014/main" id="{249D309C-BE02-FE6F-EB5C-A31C4F0DC161}"/>
              </a:ext>
            </a:extLst>
          </p:cNvPr>
          <p:cNvSpPr/>
          <p:nvPr/>
        </p:nvSpPr>
        <p:spPr>
          <a:xfrm>
            <a:off x="7781722" y="4785818"/>
            <a:ext cx="2684593" cy="917575"/>
          </a:xfrm>
          <a:prstGeom prst="rect">
            <a:avLst/>
          </a:prstGeom>
          <a:solidFill>
            <a:srgbClr val="EE67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latin typeface="TT Lakes" panose="02000503020000020004" pitchFamily="50" charset="0"/>
              </a:rPr>
              <a:t>Benjamin</a:t>
            </a:r>
          </a:p>
          <a:p>
            <a:pPr algn="ctr"/>
            <a:r>
              <a:rPr lang="fr-FR" sz="2400" b="1" dirty="0">
                <a:latin typeface="TT Lakes" panose="02000503020000020004" pitchFamily="50" charset="0"/>
              </a:rPr>
              <a:t>NICOLLET</a:t>
            </a:r>
          </a:p>
        </p:txBody>
      </p:sp>
      <p:pic>
        <p:nvPicPr>
          <p:cNvPr id="24" name="Image 23" descr="Une image contenant Visage humain, personne, habits, homme&#10;&#10;Description générée automatiquement">
            <a:extLst>
              <a:ext uri="{FF2B5EF4-FFF2-40B4-BE49-F238E27FC236}">
                <a16:creationId xmlns:a16="http://schemas.microsoft.com/office/drawing/2014/main" id="{2AFD0F03-7E4E-0186-EC59-E3D915531199}"/>
              </a:ext>
            </a:extLst>
          </p:cNvPr>
          <p:cNvPicPr>
            <a:picLocks noChangeAspect="1"/>
          </p:cNvPicPr>
          <p:nvPr/>
        </p:nvPicPr>
        <p:blipFill>
          <a:blip r:embed="rId4" cstate="print">
            <a:extLst>
              <a:ext uri="{28A0092B-C50C-407E-A947-70E740481C1C}">
                <a14:useLocalDpi xmlns:a14="http://schemas.microsoft.com/office/drawing/2010/main" val="0"/>
              </a:ext>
            </a:extLst>
          </a:blip>
          <a:srcRect l="33694" r="22178"/>
          <a:stretch/>
        </p:blipFill>
        <p:spPr>
          <a:xfrm>
            <a:off x="1612899" y="4785818"/>
            <a:ext cx="2684593" cy="3421978"/>
          </a:xfrm>
          <a:prstGeom prst="rect">
            <a:avLst/>
          </a:prstGeom>
        </p:spPr>
      </p:pic>
      <p:sp>
        <p:nvSpPr>
          <p:cNvPr id="25" name="Espace réservé du texte 3">
            <a:extLst>
              <a:ext uri="{FF2B5EF4-FFF2-40B4-BE49-F238E27FC236}">
                <a16:creationId xmlns:a16="http://schemas.microsoft.com/office/drawing/2014/main" id="{325B71E9-E0D0-F7B2-405F-24EA6C500016}"/>
              </a:ext>
            </a:extLst>
          </p:cNvPr>
          <p:cNvSpPr txBox="1">
            <a:spLocks/>
          </p:cNvSpPr>
          <p:nvPr/>
        </p:nvSpPr>
        <p:spPr>
          <a:xfrm>
            <a:off x="5050941" y="8852897"/>
            <a:ext cx="13520118" cy="1648848"/>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dirty="0"/>
              <a:t>All </a:t>
            </a:r>
            <a:r>
              <a:rPr lang="en-US" dirty="0" err="1"/>
              <a:t>Frénéhard</a:t>
            </a:r>
            <a:r>
              <a:rPr lang="en-US" dirty="0"/>
              <a:t> &amp; Michaux companies share the same industrial tradition, a great “materials” expertise focusing on </a:t>
            </a:r>
            <a:r>
              <a:rPr lang="en-US" dirty="0" err="1"/>
              <a:t>aluminium</a:t>
            </a:r>
            <a:r>
              <a:rPr lang="en-US" dirty="0"/>
              <a:t> and steel, and the same approach to height (light-access products, fixed scaffolding, collective and personal fall protection, roofing and fixing accessories).</a:t>
            </a:r>
          </a:p>
        </p:txBody>
      </p:sp>
      <p:sp>
        <p:nvSpPr>
          <p:cNvPr id="26" name="Espace réservé du texte 7">
            <a:extLst>
              <a:ext uri="{FF2B5EF4-FFF2-40B4-BE49-F238E27FC236}">
                <a16:creationId xmlns:a16="http://schemas.microsoft.com/office/drawing/2014/main" id="{39479EFA-6875-8B84-BB09-F6AF948DEE2B}"/>
              </a:ext>
            </a:extLst>
          </p:cNvPr>
          <p:cNvSpPr txBox="1">
            <a:spLocks/>
          </p:cNvSpPr>
          <p:nvPr/>
        </p:nvSpPr>
        <p:spPr>
          <a:xfrm>
            <a:off x="4952967" y="8032715"/>
            <a:ext cx="7460458" cy="322500"/>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3950" b="1" dirty="0">
                <a:solidFill>
                  <a:schemeClr val="tx1"/>
                </a:solidFill>
              </a:rPr>
              <a:t>OUR DNA</a:t>
            </a:r>
          </a:p>
        </p:txBody>
      </p:sp>
    </p:spTree>
    <p:extLst>
      <p:ext uri="{BB962C8B-B14F-4D97-AF65-F5344CB8AC3E}">
        <p14:creationId xmlns:p14="http://schemas.microsoft.com/office/powerpoint/2010/main" val="986297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451CF-3022-2DB9-26F3-D392B711CC98}"/>
            </a:ext>
          </a:extLst>
        </p:cNvPr>
        <p:cNvGrpSpPr/>
        <p:nvPr/>
      </p:nvGrpSpPr>
      <p:grpSpPr>
        <a:xfrm>
          <a:off x="0" y="0"/>
          <a:ext cx="0" cy="0"/>
          <a:chOff x="0" y="0"/>
          <a:chExt cx="0" cy="0"/>
        </a:xfrm>
      </p:grpSpPr>
      <p:cxnSp>
        <p:nvCxnSpPr>
          <p:cNvPr id="116" name="Connecteur droit 115">
            <a:extLst>
              <a:ext uri="{FF2B5EF4-FFF2-40B4-BE49-F238E27FC236}">
                <a16:creationId xmlns:a16="http://schemas.microsoft.com/office/drawing/2014/main" id="{9801ED88-DB6F-45C2-B1E4-85DB340E77F1}"/>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Espace réservé du texte 7">
            <a:extLst>
              <a:ext uri="{FF2B5EF4-FFF2-40B4-BE49-F238E27FC236}">
                <a16:creationId xmlns:a16="http://schemas.microsoft.com/office/drawing/2014/main" id="{23E40561-3607-07DC-EEF5-16F75E7385A0}"/>
              </a:ext>
            </a:extLst>
          </p:cNvPr>
          <p:cNvSpPr txBox="1">
            <a:spLocks/>
          </p:cNvSpPr>
          <p:nvPr/>
        </p:nvSpPr>
        <p:spPr>
          <a:xfrm>
            <a:off x="1634801" y="1163616"/>
            <a:ext cx="7460458" cy="1411190"/>
          </a:xfrm>
          <a:prstGeom prst="rect">
            <a:avLst/>
          </a:prstGeom>
        </p:spPr>
        <p:txBody>
          <a:bodyPr lIns="0"/>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3950" b="1">
                <a:solidFill>
                  <a:schemeClr val="tx1"/>
                </a:solidFill>
              </a:rPr>
              <a:t>KEY FIGURES</a:t>
            </a:r>
          </a:p>
        </p:txBody>
      </p:sp>
      <p:pic>
        <p:nvPicPr>
          <p:cNvPr id="6" name="Graphique 5">
            <a:extLst>
              <a:ext uri="{FF2B5EF4-FFF2-40B4-BE49-F238E27FC236}">
                <a16:creationId xmlns:a16="http://schemas.microsoft.com/office/drawing/2014/main" id="{5B9D7132-C148-463D-EB6D-4419F56B0925}"/>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619344" y="739957"/>
            <a:ext cx="10721046" cy="9795043"/>
          </a:xfrm>
          <a:prstGeom prst="rect">
            <a:avLst/>
          </a:prstGeom>
        </p:spPr>
      </p:pic>
      <p:sp>
        <p:nvSpPr>
          <p:cNvPr id="2" name="ZoneTexte 1">
            <a:extLst>
              <a:ext uri="{FF2B5EF4-FFF2-40B4-BE49-F238E27FC236}">
                <a16:creationId xmlns:a16="http://schemas.microsoft.com/office/drawing/2014/main" id="{02EBCCB9-F587-8A31-CDDC-43140C0682BE}"/>
              </a:ext>
            </a:extLst>
          </p:cNvPr>
          <p:cNvSpPr txBox="1"/>
          <p:nvPr/>
        </p:nvSpPr>
        <p:spPr>
          <a:xfrm>
            <a:off x="1613204" y="2262597"/>
            <a:ext cx="8439640" cy="615553"/>
          </a:xfrm>
          <a:prstGeom prst="rect">
            <a:avLst/>
          </a:prstGeom>
          <a:noFill/>
        </p:spPr>
        <p:txBody>
          <a:bodyPr wrap="square" lIns="0" tIns="0" rIns="0" bIns="0" numCol="1">
            <a:spAutoFit/>
          </a:bodyPr>
          <a:lstStyle/>
          <a:p>
            <a:pPr marL="0" indent="0" algn="l">
              <a:buNone/>
            </a:pPr>
            <a:r>
              <a:rPr lang="en-US" sz="4000" b="1" dirty="0">
                <a:solidFill>
                  <a:schemeClr val="accent1"/>
                </a:solidFill>
                <a:latin typeface="TT Lakes" panose="02000503020000020004" pitchFamily="50" charset="0"/>
              </a:rPr>
              <a:t>31</a:t>
            </a:r>
          </a:p>
        </p:txBody>
      </p:sp>
      <p:sp>
        <p:nvSpPr>
          <p:cNvPr id="4" name="ZoneTexte 3">
            <a:extLst>
              <a:ext uri="{FF2B5EF4-FFF2-40B4-BE49-F238E27FC236}">
                <a16:creationId xmlns:a16="http://schemas.microsoft.com/office/drawing/2014/main" id="{B8E3ACA3-B142-8087-3268-57F14E4016F5}"/>
              </a:ext>
            </a:extLst>
          </p:cNvPr>
          <p:cNvSpPr txBox="1"/>
          <p:nvPr/>
        </p:nvSpPr>
        <p:spPr>
          <a:xfrm>
            <a:off x="2250513" y="2358367"/>
            <a:ext cx="8439640" cy="492443"/>
          </a:xfrm>
          <a:prstGeom prst="rect">
            <a:avLst/>
          </a:prstGeom>
          <a:noFill/>
        </p:spPr>
        <p:txBody>
          <a:bodyPr wrap="square" lIns="0" tIns="0" rIns="0" bIns="0" numCol="1">
            <a:spAutoFit/>
          </a:bodyPr>
          <a:lstStyle/>
          <a:p>
            <a:pPr marL="0" indent="0" algn="l">
              <a:buNone/>
            </a:pPr>
            <a:r>
              <a:rPr lang="en-US" sz="3200" dirty="0">
                <a:solidFill>
                  <a:schemeClr val="tx2"/>
                </a:solidFill>
                <a:latin typeface="TT Lakes" panose="02000503020000020004" pitchFamily="50" charset="0"/>
              </a:rPr>
              <a:t>sites in Europe</a:t>
            </a:r>
          </a:p>
        </p:txBody>
      </p:sp>
      <p:sp>
        <p:nvSpPr>
          <p:cNvPr id="5" name="ZoneTexte 4">
            <a:extLst>
              <a:ext uri="{FF2B5EF4-FFF2-40B4-BE49-F238E27FC236}">
                <a16:creationId xmlns:a16="http://schemas.microsoft.com/office/drawing/2014/main" id="{480BFD88-49AE-A10A-008C-BCC1776B8EB5}"/>
              </a:ext>
            </a:extLst>
          </p:cNvPr>
          <p:cNvSpPr txBox="1"/>
          <p:nvPr/>
        </p:nvSpPr>
        <p:spPr>
          <a:xfrm>
            <a:off x="1613204" y="2914617"/>
            <a:ext cx="8439640" cy="615553"/>
          </a:xfrm>
          <a:prstGeom prst="rect">
            <a:avLst/>
          </a:prstGeom>
          <a:noFill/>
        </p:spPr>
        <p:txBody>
          <a:bodyPr wrap="square" lIns="0" tIns="0" rIns="0" bIns="0" numCol="1">
            <a:spAutoFit/>
          </a:bodyPr>
          <a:lstStyle/>
          <a:p>
            <a:pPr marL="0" indent="0" algn="l">
              <a:buNone/>
            </a:pPr>
            <a:r>
              <a:rPr lang="en-US" sz="4000" b="1" dirty="0">
                <a:solidFill>
                  <a:schemeClr val="accent1"/>
                </a:solidFill>
                <a:latin typeface="TT Lakes" panose="02000503020000020004" pitchFamily="50" charset="0"/>
              </a:rPr>
              <a:t>1200</a:t>
            </a:r>
          </a:p>
        </p:txBody>
      </p:sp>
      <p:sp>
        <p:nvSpPr>
          <p:cNvPr id="13" name="ZoneTexte 12">
            <a:extLst>
              <a:ext uri="{FF2B5EF4-FFF2-40B4-BE49-F238E27FC236}">
                <a16:creationId xmlns:a16="http://schemas.microsoft.com/office/drawing/2014/main" id="{67FF05B7-21D5-D605-41FD-4AE89F50B071}"/>
              </a:ext>
            </a:extLst>
          </p:cNvPr>
          <p:cNvSpPr txBox="1"/>
          <p:nvPr/>
        </p:nvSpPr>
        <p:spPr>
          <a:xfrm>
            <a:off x="2984804" y="2976171"/>
            <a:ext cx="8439640" cy="492443"/>
          </a:xfrm>
          <a:prstGeom prst="rect">
            <a:avLst/>
          </a:prstGeom>
          <a:noFill/>
        </p:spPr>
        <p:txBody>
          <a:bodyPr wrap="square" lIns="0" tIns="0" rIns="0" bIns="0" numCol="1">
            <a:spAutoFit/>
          </a:bodyPr>
          <a:lstStyle/>
          <a:p>
            <a:pPr marL="0" indent="0" algn="l">
              <a:buNone/>
            </a:pPr>
            <a:r>
              <a:rPr lang="en-US" sz="3200" dirty="0">
                <a:solidFill>
                  <a:schemeClr val="tx2"/>
                </a:solidFill>
                <a:latin typeface="TT Lakes" panose="02000503020000020004" pitchFamily="50" charset="0"/>
              </a:rPr>
              <a:t>employees</a:t>
            </a:r>
          </a:p>
        </p:txBody>
      </p:sp>
      <p:sp>
        <p:nvSpPr>
          <p:cNvPr id="14" name="ZoneTexte 13">
            <a:extLst>
              <a:ext uri="{FF2B5EF4-FFF2-40B4-BE49-F238E27FC236}">
                <a16:creationId xmlns:a16="http://schemas.microsoft.com/office/drawing/2014/main" id="{625667FF-159B-C72E-F8DB-34775CC29C8B}"/>
              </a:ext>
            </a:extLst>
          </p:cNvPr>
          <p:cNvSpPr txBox="1"/>
          <p:nvPr/>
        </p:nvSpPr>
        <p:spPr>
          <a:xfrm>
            <a:off x="6642403" y="3501531"/>
            <a:ext cx="8439640" cy="615553"/>
          </a:xfrm>
          <a:prstGeom prst="rect">
            <a:avLst/>
          </a:prstGeom>
          <a:noFill/>
        </p:spPr>
        <p:txBody>
          <a:bodyPr wrap="square" lIns="0" tIns="0" rIns="0" bIns="0" numCol="1">
            <a:spAutoFit/>
          </a:bodyPr>
          <a:lstStyle/>
          <a:p>
            <a:pPr marL="0" indent="0" algn="l">
              <a:buNone/>
            </a:pPr>
            <a:r>
              <a:rPr lang="en-US" sz="4000" b="1" dirty="0">
                <a:solidFill>
                  <a:schemeClr val="accent1"/>
                </a:solidFill>
                <a:latin typeface="TT Lakes" panose="02000503020000020004" pitchFamily="50" charset="0"/>
              </a:rPr>
              <a:t>300 M€</a:t>
            </a:r>
          </a:p>
        </p:txBody>
      </p:sp>
      <p:sp>
        <p:nvSpPr>
          <p:cNvPr id="17" name="ZoneTexte 16">
            <a:extLst>
              <a:ext uri="{FF2B5EF4-FFF2-40B4-BE49-F238E27FC236}">
                <a16:creationId xmlns:a16="http://schemas.microsoft.com/office/drawing/2014/main" id="{3F980687-D92C-0E2C-4AAA-5BB4BD1E3D4F}"/>
              </a:ext>
            </a:extLst>
          </p:cNvPr>
          <p:cNvSpPr txBox="1"/>
          <p:nvPr/>
        </p:nvSpPr>
        <p:spPr>
          <a:xfrm>
            <a:off x="1613204" y="3600481"/>
            <a:ext cx="5029199" cy="492443"/>
          </a:xfrm>
          <a:prstGeom prst="rect">
            <a:avLst/>
          </a:prstGeom>
          <a:noFill/>
        </p:spPr>
        <p:txBody>
          <a:bodyPr wrap="square" lIns="0" tIns="0" rIns="0" bIns="0" numCol="1">
            <a:spAutoFit/>
          </a:bodyPr>
          <a:lstStyle/>
          <a:p>
            <a:pPr marL="0" indent="0" algn="l">
              <a:buNone/>
            </a:pPr>
            <a:r>
              <a:rPr lang="en-US" sz="3200" dirty="0">
                <a:solidFill>
                  <a:schemeClr val="tx2"/>
                </a:solidFill>
                <a:latin typeface="TT Lakes" panose="02000503020000020004" pitchFamily="50" charset="0"/>
              </a:rPr>
              <a:t>A consolidated turnover of</a:t>
            </a:r>
          </a:p>
        </p:txBody>
      </p:sp>
      <p:sp>
        <p:nvSpPr>
          <p:cNvPr id="18" name="ZoneTexte 17">
            <a:extLst>
              <a:ext uri="{FF2B5EF4-FFF2-40B4-BE49-F238E27FC236}">
                <a16:creationId xmlns:a16="http://schemas.microsoft.com/office/drawing/2014/main" id="{45BF3189-F3F6-FB48-1CB8-F04358F98A35}"/>
              </a:ext>
            </a:extLst>
          </p:cNvPr>
          <p:cNvSpPr txBox="1"/>
          <p:nvPr/>
        </p:nvSpPr>
        <p:spPr>
          <a:xfrm>
            <a:off x="7011134" y="4134575"/>
            <a:ext cx="8439640" cy="615553"/>
          </a:xfrm>
          <a:prstGeom prst="rect">
            <a:avLst/>
          </a:prstGeom>
          <a:noFill/>
        </p:spPr>
        <p:txBody>
          <a:bodyPr wrap="square" lIns="0" tIns="0" rIns="0" bIns="0" numCol="1">
            <a:spAutoFit/>
          </a:bodyPr>
          <a:lstStyle/>
          <a:p>
            <a:pPr marL="0" indent="0" algn="l">
              <a:buNone/>
            </a:pPr>
            <a:r>
              <a:rPr lang="en-US" sz="4000" b="1" dirty="0">
                <a:solidFill>
                  <a:schemeClr val="accent1"/>
                </a:solidFill>
                <a:latin typeface="TT Lakes" panose="02000503020000020004" pitchFamily="50" charset="0"/>
              </a:rPr>
              <a:t>70 countries</a:t>
            </a:r>
          </a:p>
        </p:txBody>
      </p:sp>
      <p:sp>
        <p:nvSpPr>
          <p:cNvPr id="19" name="ZoneTexte 18">
            <a:extLst>
              <a:ext uri="{FF2B5EF4-FFF2-40B4-BE49-F238E27FC236}">
                <a16:creationId xmlns:a16="http://schemas.microsoft.com/office/drawing/2014/main" id="{1D6F437C-0614-D388-88B1-479301E77C84}"/>
              </a:ext>
            </a:extLst>
          </p:cNvPr>
          <p:cNvSpPr txBox="1"/>
          <p:nvPr/>
        </p:nvSpPr>
        <p:spPr>
          <a:xfrm>
            <a:off x="1613204" y="4218655"/>
            <a:ext cx="5473396" cy="492443"/>
          </a:xfrm>
          <a:prstGeom prst="rect">
            <a:avLst/>
          </a:prstGeom>
          <a:noFill/>
        </p:spPr>
        <p:txBody>
          <a:bodyPr wrap="square" lIns="0" tIns="0" rIns="0" bIns="0" numCol="1">
            <a:spAutoFit/>
          </a:bodyPr>
          <a:lstStyle/>
          <a:p>
            <a:pPr marL="0" indent="0" algn="l">
              <a:buNone/>
            </a:pPr>
            <a:r>
              <a:rPr lang="en-US" sz="3200" dirty="0">
                <a:solidFill>
                  <a:schemeClr val="tx2"/>
                </a:solidFill>
                <a:latin typeface="TT Lakes" panose="02000503020000020004" pitchFamily="50" charset="0"/>
              </a:rPr>
              <a:t>Sales presence in more than</a:t>
            </a:r>
          </a:p>
        </p:txBody>
      </p:sp>
      <p:sp>
        <p:nvSpPr>
          <p:cNvPr id="20" name="Espace réservé du contenu 14">
            <a:extLst>
              <a:ext uri="{FF2B5EF4-FFF2-40B4-BE49-F238E27FC236}">
                <a16:creationId xmlns:a16="http://schemas.microsoft.com/office/drawing/2014/main" id="{240949B4-38A2-A6C8-B396-F39BCFB60A9B}"/>
              </a:ext>
            </a:extLst>
          </p:cNvPr>
          <p:cNvSpPr txBox="1">
            <a:spLocks/>
          </p:cNvSpPr>
          <p:nvPr/>
        </p:nvSpPr>
        <p:spPr bwMode="auto">
          <a:xfrm>
            <a:off x="1613204" y="5762079"/>
            <a:ext cx="4370805" cy="3693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314325" indent="-314325" algn="l" defTabSz="342900" rtl="0" eaLnBrk="1" fontAlgn="base" hangingPunct="1">
              <a:spcBef>
                <a:spcPct val="20000"/>
              </a:spcBef>
              <a:spcAft>
                <a:spcPct val="0"/>
              </a:spcAft>
              <a:buClr>
                <a:schemeClr val="accent1"/>
              </a:buClr>
              <a:buFont typeface="LucidaGrande" charset="0"/>
              <a:buChar char="▶︎"/>
              <a:tabLst/>
              <a:defRPr sz="2000" kern="1200" baseline="0">
                <a:solidFill>
                  <a:schemeClr val="tx2"/>
                </a:solidFill>
                <a:latin typeface="Calibri" charset="0"/>
                <a:ea typeface="Calibri" charset="0"/>
                <a:cs typeface="Calibri" charset="0"/>
              </a:defRPr>
            </a:lvl1pPr>
            <a:lvl2pPr marL="582613" indent="-219075" algn="l" defTabSz="342900" rtl="0" eaLnBrk="1" fontAlgn="base" hangingPunct="1">
              <a:spcBef>
                <a:spcPct val="20000"/>
              </a:spcBef>
              <a:spcAft>
                <a:spcPct val="0"/>
              </a:spcAft>
              <a:buFont typeface="Lucida Grande" pitchFamily="-84" charset="0"/>
              <a:buChar char="›"/>
              <a:tabLst/>
              <a:defRPr sz="2000" kern="1200">
                <a:solidFill>
                  <a:schemeClr val="tx2"/>
                </a:solidFill>
                <a:latin typeface="Calibri" charset="0"/>
                <a:ea typeface="Calibri" charset="0"/>
                <a:cs typeface="Calibri" charset="0"/>
              </a:defRPr>
            </a:lvl2pPr>
            <a:lvl3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3pPr>
            <a:lvl4pPr marL="582613" indent="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4pPr>
            <a:lvl5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None/>
            </a:pPr>
            <a:r>
              <a:rPr lang="en-US" sz="2400" b="1" dirty="0">
                <a:solidFill>
                  <a:schemeClr val="accent2"/>
                </a:solidFill>
                <a:latin typeface="+mj-lt"/>
              </a:rPr>
              <a:t>OUR COMPANIES:</a:t>
            </a:r>
          </a:p>
        </p:txBody>
      </p:sp>
      <p:sp>
        <p:nvSpPr>
          <p:cNvPr id="21" name="ZoneTexte 20">
            <a:extLst>
              <a:ext uri="{FF2B5EF4-FFF2-40B4-BE49-F238E27FC236}">
                <a16:creationId xmlns:a16="http://schemas.microsoft.com/office/drawing/2014/main" id="{3416499E-CAEC-13A3-8513-5B43CE1F2556}"/>
              </a:ext>
            </a:extLst>
          </p:cNvPr>
          <p:cNvSpPr txBox="1"/>
          <p:nvPr/>
        </p:nvSpPr>
        <p:spPr>
          <a:xfrm>
            <a:off x="1612900" y="6306526"/>
            <a:ext cx="8010785" cy="4431983"/>
          </a:xfrm>
          <a:prstGeom prst="rect">
            <a:avLst/>
          </a:prstGeom>
          <a:noFill/>
        </p:spPr>
        <p:txBody>
          <a:bodyPr wrap="square" lIns="0" tIns="0" rIns="0" bIns="0" numCol="2">
            <a:spAutoFit/>
          </a:bodyPr>
          <a:lstStyle/>
          <a:p>
            <a:pPr marL="0" indent="0" algn="l">
              <a:buNone/>
            </a:pPr>
            <a:r>
              <a:rPr lang="en-US" sz="2400" b="1" dirty="0">
                <a:solidFill>
                  <a:srgbClr val="002E43"/>
                </a:solidFill>
                <a:latin typeface="TT Lakes" panose="02000503020000020004" pitchFamily="50" charset="0"/>
              </a:rPr>
              <a:t>ALTREX </a:t>
            </a:r>
          </a:p>
          <a:p>
            <a:pPr marL="0" indent="0" algn="l">
              <a:buNone/>
            </a:pPr>
            <a:r>
              <a:rPr lang="en-US" sz="2400" b="1" dirty="0">
                <a:solidFill>
                  <a:srgbClr val="002E43"/>
                </a:solidFill>
                <a:latin typeface="TT Lakes" panose="02000503020000020004" pitchFamily="50" charset="0"/>
              </a:rPr>
              <a:t>ARTUB</a:t>
            </a:r>
          </a:p>
          <a:p>
            <a:pPr marL="0" indent="0" algn="l">
              <a:buNone/>
            </a:pPr>
            <a:r>
              <a:rPr lang="en-US" sz="2400" b="1" dirty="0">
                <a:solidFill>
                  <a:srgbClr val="002E43"/>
                </a:solidFill>
                <a:latin typeface="TT Lakes" panose="02000503020000020004" pitchFamily="50" charset="0"/>
              </a:rPr>
              <a:t>FMS RINGUE</a:t>
            </a:r>
          </a:p>
          <a:p>
            <a:pPr marL="0" indent="0" algn="l">
              <a:buNone/>
            </a:pPr>
            <a:r>
              <a:rPr lang="en-US" sz="2400" b="1" dirty="0">
                <a:solidFill>
                  <a:srgbClr val="002E43"/>
                </a:solidFill>
                <a:latin typeface="TT Lakes" panose="02000503020000020004" pitchFamily="50" charset="0"/>
              </a:rPr>
              <a:t>FRÉNÉHARD</a:t>
            </a:r>
          </a:p>
          <a:p>
            <a:pPr marL="0" indent="0" algn="l">
              <a:buNone/>
            </a:pPr>
            <a:r>
              <a:rPr lang="en-US" sz="2400" b="1" dirty="0">
                <a:solidFill>
                  <a:srgbClr val="002E43"/>
                </a:solidFill>
                <a:latin typeface="TT Lakes" panose="02000503020000020004" pitchFamily="50" charset="0"/>
              </a:rPr>
              <a:t>GAMESYSTEM</a:t>
            </a:r>
          </a:p>
          <a:p>
            <a:pPr marL="0" indent="0" algn="l">
              <a:buNone/>
            </a:pPr>
            <a:r>
              <a:rPr lang="en-US" sz="2400" b="1" dirty="0">
                <a:solidFill>
                  <a:srgbClr val="002E43"/>
                </a:solidFill>
                <a:latin typeface="TT Lakes" panose="02000503020000020004" pitchFamily="50" charset="0"/>
              </a:rPr>
              <a:t>LOGIS ALLIANCE</a:t>
            </a:r>
          </a:p>
          <a:p>
            <a:pPr marL="0" indent="0" algn="l">
              <a:buNone/>
            </a:pPr>
            <a:r>
              <a:rPr lang="en-US" sz="2400" b="1" dirty="0">
                <a:solidFill>
                  <a:srgbClr val="002E43"/>
                </a:solidFill>
                <a:latin typeface="TT Lakes" panose="02000503020000020004" pitchFamily="50" charset="0"/>
              </a:rPr>
              <a:t>MA ESTRUCTURAS</a:t>
            </a:r>
          </a:p>
          <a:p>
            <a:pPr marL="0" indent="0" algn="l">
              <a:buNone/>
            </a:pPr>
            <a:endParaRPr lang="en-US" sz="2400" b="1" dirty="0">
              <a:solidFill>
                <a:srgbClr val="002E43"/>
              </a:solidFill>
              <a:latin typeface="TT Lakes" panose="02000503020000020004" pitchFamily="50" charset="0"/>
            </a:endParaRPr>
          </a:p>
          <a:p>
            <a:pPr marL="0" indent="0" algn="l">
              <a:buNone/>
            </a:pPr>
            <a:endParaRPr lang="en-US" sz="2400" b="1" dirty="0">
              <a:solidFill>
                <a:srgbClr val="002E43"/>
              </a:solidFill>
              <a:latin typeface="TT Lakes" panose="02000503020000020004" pitchFamily="50" charset="0"/>
            </a:endParaRPr>
          </a:p>
          <a:p>
            <a:pPr marL="0" indent="0" algn="l">
              <a:buNone/>
            </a:pPr>
            <a:endParaRPr lang="en-US" sz="2400" b="1" dirty="0">
              <a:solidFill>
                <a:srgbClr val="002E43"/>
              </a:solidFill>
              <a:latin typeface="TT Lakes" panose="02000503020000020004" pitchFamily="50" charset="0"/>
            </a:endParaRPr>
          </a:p>
          <a:p>
            <a:pPr marL="0" indent="0" algn="l">
              <a:buNone/>
            </a:pPr>
            <a:endParaRPr lang="en-US" sz="2400" b="1" dirty="0">
              <a:solidFill>
                <a:srgbClr val="002E43"/>
              </a:solidFill>
              <a:latin typeface="TT Lakes" panose="02000503020000020004" pitchFamily="50" charset="0"/>
            </a:endParaRPr>
          </a:p>
          <a:p>
            <a:pPr marL="0" indent="0" algn="l">
              <a:buNone/>
            </a:pPr>
            <a:endParaRPr lang="en-US" sz="2400" b="1" dirty="0">
              <a:solidFill>
                <a:srgbClr val="002E43"/>
              </a:solidFill>
              <a:latin typeface="TT Lakes" panose="02000503020000020004" pitchFamily="50" charset="0"/>
            </a:endParaRPr>
          </a:p>
          <a:p>
            <a:pPr marL="0" indent="0" algn="l">
              <a:buNone/>
            </a:pPr>
            <a:r>
              <a:rPr lang="en-US" sz="2400" b="1" dirty="0">
                <a:solidFill>
                  <a:srgbClr val="002E43"/>
                </a:solidFill>
                <a:latin typeface="TT Lakes" panose="02000503020000020004" pitchFamily="50" charset="0"/>
              </a:rPr>
              <a:t>NERESSY</a:t>
            </a:r>
          </a:p>
          <a:p>
            <a:pPr marL="0" indent="0" algn="l">
              <a:buNone/>
            </a:pPr>
            <a:r>
              <a:rPr lang="en-US" sz="2400" b="1" dirty="0">
                <a:solidFill>
                  <a:srgbClr val="002E43"/>
                </a:solidFill>
                <a:latin typeface="TT Lakes" panose="02000503020000020004" pitchFamily="50" charset="0"/>
              </a:rPr>
              <a:t>POP UP</a:t>
            </a:r>
          </a:p>
          <a:p>
            <a:pPr marL="0" indent="0" algn="l">
              <a:buNone/>
            </a:pPr>
            <a:r>
              <a:rPr lang="en-US" sz="2400" b="1" dirty="0">
                <a:solidFill>
                  <a:srgbClr val="002E43"/>
                </a:solidFill>
                <a:latin typeface="TT Lakes" panose="02000503020000020004" pitchFamily="50" charset="0"/>
              </a:rPr>
              <a:t>SECURIGARD </a:t>
            </a:r>
          </a:p>
          <a:p>
            <a:pPr marL="0" indent="0" algn="l">
              <a:buNone/>
            </a:pPr>
            <a:r>
              <a:rPr lang="en-US" sz="2400" b="1" dirty="0">
                <a:solidFill>
                  <a:srgbClr val="002E43"/>
                </a:solidFill>
                <a:latin typeface="TT Lakes" panose="02000503020000020004" pitchFamily="50" charset="0"/>
              </a:rPr>
              <a:t>SKYWORKS</a:t>
            </a:r>
          </a:p>
          <a:p>
            <a:pPr marL="0" indent="0" algn="l">
              <a:buNone/>
            </a:pPr>
            <a:r>
              <a:rPr lang="en-US" sz="2400" b="1" dirty="0">
                <a:solidFill>
                  <a:srgbClr val="002E43"/>
                </a:solidFill>
                <a:latin typeface="TT Lakes" panose="02000503020000020004" pitchFamily="50" charset="0"/>
              </a:rPr>
              <a:t>SYAM	</a:t>
            </a:r>
          </a:p>
          <a:p>
            <a:pPr marL="0" indent="0" algn="l">
              <a:buNone/>
            </a:pPr>
            <a:r>
              <a:rPr lang="en-US" sz="2400" b="1" dirty="0">
                <a:solidFill>
                  <a:srgbClr val="002E43"/>
                </a:solidFill>
                <a:latin typeface="TT Lakes" panose="02000503020000020004" pitchFamily="50" charset="0"/>
              </a:rPr>
              <a:t>TENDO</a:t>
            </a:r>
          </a:p>
          <a:p>
            <a:pPr marL="0" indent="0" algn="l">
              <a:buNone/>
            </a:pPr>
            <a:r>
              <a:rPr lang="en-US" sz="2400" b="1" dirty="0">
                <a:solidFill>
                  <a:srgbClr val="002E43"/>
                </a:solidFill>
                <a:latin typeface="TT Lakes" panose="02000503020000020004" pitchFamily="50" charset="0"/>
              </a:rPr>
              <a:t>TUBESCA-COMABI</a:t>
            </a:r>
            <a:endParaRPr lang="fr-FR" sz="2400" b="1" dirty="0">
              <a:solidFill>
                <a:srgbClr val="002E43"/>
              </a:solidFill>
              <a:latin typeface="TT Lakes" panose="02000503020000020004" pitchFamily="50" charset="0"/>
            </a:endParaRPr>
          </a:p>
        </p:txBody>
      </p:sp>
      <p:sp>
        <p:nvSpPr>
          <p:cNvPr id="22" name="Rectangle 21">
            <a:extLst>
              <a:ext uri="{FF2B5EF4-FFF2-40B4-BE49-F238E27FC236}">
                <a16:creationId xmlns:a16="http://schemas.microsoft.com/office/drawing/2014/main" id="{7440521E-AA3E-A0EE-139B-6ED10273E7B3}"/>
              </a:ext>
            </a:extLst>
          </p:cNvPr>
          <p:cNvSpPr/>
          <p:nvPr/>
        </p:nvSpPr>
        <p:spPr>
          <a:xfrm>
            <a:off x="1634801" y="9070381"/>
            <a:ext cx="7301381" cy="835619"/>
          </a:xfrm>
          <a:prstGeom prst="rect">
            <a:avLst/>
          </a:prstGeom>
          <a:solidFill>
            <a:srgbClr val="002F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atin typeface="TT Lakes" panose="02000503020000020004" pitchFamily="50" charset="0"/>
              </a:rPr>
              <a:t>A medium-sized group that has full control over its production chain and possesses a strong capacity for innovation.</a:t>
            </a:r>
            <a:endParaRPr lang="fr-FR" b="1" dirty="0">
              <a:latin typeface="TT Lakes" panose="02000503020000020004" pitchFamily="50" charset="0"/>
            </a:endParaRPr>
          </a:p>
        </p:txBody>
      </p:sp>
    </p:spTree>
    <p:extLst>
      <p:ext uri="{BB962C8B-B14F-4D97-AF65-F5344CB8AC3E}">
        <p14:creationId xmlns:p14="http://schemas.microsoft.com/office/powerpoint/2010/main" val="432748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607EC-E993-74FC-095F-43838533D8C9}"/>
            </a:ext>
          </a:extLst>
        </p:cNvPr>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918571A5-0E61-DE10-DF4A-C99AB6F2C2EC}"/>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Espace réservé du texte 7">
            <a:extLst>
              <a:ext uri="{FF2B5EF4-FFF2-40B4-BE49-F238E27FC236}">
                <a16:creationId xmlns:a16="http://schemas.microsoft.com/office/drawing/2014/main" id="{67886F03-3BB5-466B-2D81-34A84B80C005}"/>
              </a:ext>
            </a:extLst>
          </p:cNvPr>
          <p:cNvSpPr txBox="1">
            <a:spLocks/>
          </p:cNvSpPr>
          <p:nvPr/>
        </p:nvSpPr>
        <p:spPr>
          <a:xfrm>
            <a:off x="1634800" y="1163616"/>
            <a:ext cx="14288371" cy="1411190"/>
          </a:xfrm>
          <a:prstGeom prst="rect">
            <a:avLst/>
          </a:prstGeom>
        </p:spPr>
        <p:txBody>
          <a:bodyPr lIns="0"/>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3950" b="1">
                <a:solidFill>
                  <a:schemeClr val="tx1"/>
                </a:solidFill>
              </a:rPr>
              <a:t>OUR AMBITIONS</a:t>
            </a:r>
          </a:p>
        </p:txBody>
      </p:sp>
      <p:sp>
        <p:nvSpPr>
          <p:cNvPr id="8" name="ZoneTexte 7">
            <a:extLst>
              <a:ext uri="{FF2B5EF4-FFF2-40B4-BE49-F238E27FC236}">
                <a16:creationId xmlns:a16="http://schemas.microsoft.com/office/drawing/2014/main" id="{7D554A92-D479-A6A1-4325-684DA815970F}"/>
              </a:ext>
            </a:extLst>
          </p:cNvPr>
          <p:cNvSpPr txBox="1"/>
          <p:nvPr/>
        </p:nvSpPr>
        <p:spPr>
          <a:xfrm>
            <a:off x="1582962" y="2574806"/>
            <a:ext cx="4824706" cy="1200329"/>
          </a:xfrm>
          <a:prstGeom prst="rect">
            <a:avLst/>
          </a:prstGeom>
          <a:noFill/>
        </p:spPr>
        <p:txBody>
          <a:bodyPr wrap="square">
            <a:spAutoFit/>
          </a:bodyPr>
          <a:lstStyle/>
          <a:p>
            <a:pPr algn="ctr">
              <a:buClr>
                <a:srgbClr val="EE6700"/>
              </a:buClr>
            </a:pPr>
            <a:r>
              <a:rPr lang="en-US" sz="2400" b="1">
                <a:solidFill>
                  <a:srgbClr val="35363A"/>
                </a:solidFill>
                <a:latin typeface="+mj-lt"/>
              </a:rPr>
              <a:t>To build a value chain around access and protection for work at height.</a:t>
            </a:r>
          </a:p>
        </p:txBody>
      </p:sp>
      <p:grpSp>
        <p:nvGrpSpPr>
          <p:cNvPr id="15" name="Groupe 14">
            <a:extLst>
              <a:ext uri="{FF2B5EF4-FFF2-40B4-BE49-F238E27FC236}">
                <a16:creationId xmlns:a16="http://schemas.microsoft.com/office/drawing/2014/main" id="{70F0A454-E05D-BDD8-8CBA-FDF32A74B2E3}"/>
              </a:ext>
            </a:extLst>
          </p:cNvPr>
          <p:cNvGrpSpPr/>
          <p:nvPr/>
        </p:nvGrpSpPr>
        <p:grpSpPr>
          <a:xfrm>
            <a:off x="1314828" y="6470397"/>
            <a:ext cx="17467847" cy="3517183"/>
            <a:chOff x="1074985" y="6966607"/>
            <a:chExt cx="16341267" cy="3290345"/>
          </a:xfrm>
        </p:grpSpPr>
        <p:pic>
          <p:nvPicPr>
            <p:cNvPr id="10" name="object 10">
              <a:extLst>
                <a:ext uri="{FF2B5EF4-FFF2-40B4-BE49-F238E27FC236}">
                  <a16:creationId xmlns:a16="http://schemas.microsoft.com/office/drawing/2014/main" id="{CCBA30FC-49EF-6643-810C-F19047031A3C}"/>
                </a:ext>
              </a:extLst>
            </p:cNvPr>
            <p:cNvPicPr/>
            <p:nvPr/>
          </p:nvPicPr>
          <p:blipFill rotWithShape="1">
            <a:blip r:embed="rId3" cstate="screen">
              <a:extLst>
                <a:ext uri="{28A0092B-C50C-407E-A947-70E740481C1C}">
                  <a14:useLocalDpi xmlns:a14="http://schemas.microsoft.com/office/drawing/2010/main"/>
                </a:ext>
              </a:extLst>
            </a:blip>
            <a:srcRect r="12037"/>
            <a:stretch/>
          </p:blipFill>
          <p:spPr>
            <a:xfrm>
              <a:off x="1074985" y="6972326"/>
              <a:ext cx="3733800" cy="3280296"/>
            </a:xfrm>
            <a:prstGeom prst="rect">
              <a:avLst/>
            </a:prstGeom>
          </p:spPr>
        </p:pic>
        <p:pic>
          <p:nvPicPr>
            <p:cNvPr id="11" name="object 7">
              <a:extLst>
                <a:ext uri="{FF2B5EF4-FFF2-40B4-BE49-F238E27FC236}">
                  <a16:creationId xmlns:a16="http://schemas.microsoft.com/office/drawing/2014/main" id="{989D8277-34B1-E95D-5BBB-63ADFC748111}"/>
                </a:ext>
              </a:extLst>
            </p:cNvPr>
            <p:cNvPicPr/>
            <p:nvPr/>
          </p:nvPicPr>
          <p:blipFill>
            <a:blip r:embed="rId4" cstate="screen">
              <a:extLst>
                <a:ext uri="{28A0092B-C50C-407E-A947-70E740481C1C}">
                  <a14:useLocalDpi xmlns:a14="http://schemas.microsoft.com/office/drawing/2010/main"/>
                </a:ext>
              </a:extLst>
            </a:blip>
            <a:srcRect/>
            <a:stretch/>
          </p:blipFill>
          <p:spPr>
            <a:xfrm>
              <a:off x="8730040" y="6966607"/>
              <a:ext cx="2837474" cy="3290345"/>
            </a:xfrm>
            <a:prstGeom prst="rect">
              <a:avLst/>
            </a:prstGeom>
          </p:spPr>
        </p:pic>
        <p:pic>
          <p:nvPicPr>
            <p:cNvPr id="13" name="Image 12" descr="Une image contenant bâtiment, usine&#10;&#10;Description générée automatiquement">
              <a:extLst>
                <a:ext uri="{FF2B5EF4-FFF2-40B4-BE49-F238E27FC236}">
                  <a16:creationId xmlns:a16="http://schemas.microsoft.com/office/drawing/2014/main" id="{490DCE8B-B8B7-CC4D-0E1A-004FD1F569A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1759378" y="6972326"/>
              <a:ext cx="5656874" cy="3274576"/>
            </a:xfrm>
            <a:prstGeom prst="rect">
              <a:avLst/>
            </a:prstGeom>
          </p:spPr>
        </p:pic>
        <p:pic>
          <p:nvPicPr>
            <p:cNvPr id="14" name="Image 13">
              <a:extLst>
                <a:ext uri="{FF2B5EF4-FFF2-40B4-BE49-F238E27FC236}">
                  <a16:creationId xmlns:a16="http://schemas.microsoft.com/office/drawing/2014/main" id="{78EE9049-E298-2F4F-AA66-76126644E600}"/>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996827" y="6966607"/>
              <a:ext cx="3541349" cy="3286015"/>
            </a:xfrm>
            <a:prstGeom prst="rect">
              <a:avLst/>
            </a:prstGeom>
          </p:spPr>
        </p:pic>
      </p:grpSp>
      <p:sp>
        <p:nvSpPr>
          <p:cNvPr id="32" name="ZoneTexte 31">
            <a:extLst>
              <a:ext uri="{FF2B5EF4-FFF2-40B4-BE49-F238E27FC236}">
                <a16:creationId xmlns:a16="http://schemas.microsoft.com/office/drawing/2014/main" id="{B3F8AB31-73BE-AF01-C870-D04736D55A8E}"/>
              </a:ext>
            </a:extLst>
          </p:cNvPr>
          <p:cNvSpPr txBox="1"/>
          <p:nvPr/>
        </p:nvSpPr>
        <p:spPr>
          <a:xfrm>
            <a:off x="13520771" y="2574806"/>
            <a:ext cx="4476944" cy="1200329"/>
          </a:xfrm>
          <a:prstGeom prst="rect">
            <a:avLst/>
          </a:prstGeom>
          <a:noFill/>
        </p:spPr>
        <p:txBody>
          <a:bodyPr wrap="square">
            <a:spAutoFit/>
          </a:bodyPr>
          <a:lstStyle/>
          <a:p>
            <a:pPr algn="ctr">
              <a:buClr>
                <a:srgbClr val="EE6700"/>
              </a:buClr>
            </a:pPr>
            <a:r>
              <a:rPr lang="en-US" sz="2400" b="1">
                <a:solidFill>
                  <a:srgbClr val="35363A"/>
                </a:solidFill>
                <a:latin typeface="+mj-lt"/>
              </a:rPr>
              <a:t>To develop our offer of roofing and fixing accessories.</a:t>
            </a:r>
          </a:p>
        </p:txBody>
      </p:sp>
      <p:sp>
        <p:nvSpPr>
          <p:cNvPr id="34" name="ZoneTexte 33">
            <a:extLst>
              <a:ext uri="{FF2B5EF4-FFF2-40B4-BE49-F238E27FC236}">
                <a16:creationId xmlns:a16="http://schemas.microsoft.com/office/drawing/2014/main" id="{5F0FA139-F87B-EA36-A59F-F115FEDAE8D1}"/>
              </a:ext>
            </a:extLst>
          </p:cNvPr>
          <p:cNvSpPr txBox="1"/>
          <p:nvPr/>
        </p:nvSpPr>
        <p:spPr>
          <a:xfrm>
            <a:off x="7498895" y="2574806"/>
            <a:ext cx="5107897" cy="830997"/>
          </a:xfrm>
          <a:prstGeom prst="rect">
            <a:avLst/>
          </a:prstGeom>
          <a:noFill/>
        </p:spPr>
        <p:txBody>
          <a:bodyPr wrap="square">
            <a:spAutoFit/>
          </a:bodyPr>
          <a:lstStyle/>
          <a:p>
            <a:pPr algn="ctr">
              <a:buClr>
                <a:srgbClr val="EE6700"/>
              </a:buClr>
            </a:pPr>
            <a:r>
              <a:rPr lang="en-US" sz="2400" b="1">
                <a:solidFill>
                  <a:srgbClr val="35363A"/>
                </a:solidFill>
                <a:latin typeface="+mj-lt"/>
              </a:rPr>
              <a:t>To become a leading European player on this market segment.</a:t>
            </a:r>
          </a:p>
        </p:txBody>
      </p:sp>
      <p:pic>
        <p:nvPicPr>
          <p:cNvPr id="45" name="Image 44">
            <a:extLst>
              <a:ext uri="{FF2B5EF4-FFF2-40B4-BE49-F238E27FC236}">
                <a16:creationId xmlns:a16="http://schemas.microsoft.com/office/drawing/2014/main" id="{A762D774-14E8-2613-0FB4-ED686893024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735812" y="4508374"/>
            <a:ext cx="717237" cy="717237"/>
          </a:xfrm>
          <a:prstGeom prst="rect">
            <a:avLst/>
          </a:prstGeom>
        </p:spPr>
      </p:pic>
      <p:pic>
        <p:nvPicPr>
          <p:cNvPr id="46" name="Image 45">
            <a:extLst>
              <a:ext uri="{FF2B5EF4-FFF2-40B4-BE49-F238E27FC236}">
                <a16:creationId xmlns:a16="http://schemas.microsoft.com/office/drawing/2014/main" id="{25E37765-F47B-314D-B56A-460CFB4879E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82129" y="4508374"/>
            <a:ext cx="718096" cy="717237"/>
          </a:xfrm>
          <a:prstGeom prst="rect">
            <a:avLst/>
          </a:prstGeom>
        </p:spPr>
      </p:pic>
      <p:pic>
        <p:nvPicPr>
          <p:cNvPr id="47" name="Image 46">
            <a:extLst>
              <a:ext uri="{FF2B5EF4-FFF2-40B4-BE49-F238E27FC236}">
                <a16:creationId xmlns:a16="http://schemas.microsoft.com/office/drawing/2014/main" id="{348EF487-3E72-8816-BC34-10851EA004F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022863" y="5401863"/>
            <a:ext cx="716471" cy="717330"/>
          </a:xfrm>
          <a:prstGeom prst="rect">
            <a:avLst/>
          </a:prstGeom>
        </p:spPr>
      </p:pic>
      <p:pic>
        <p:nvPicPr>
          <p:cNvPr id="48" name="Image 47">
            <a:extLst>
              <a:ext uri="{FF2B5EF4-FFF2-40B4-BE49-F238E27FC236}">
                <a16:creationId xmlns:a16="http://schemas.microsoft.com/office/drawing/2014/main" id="{90AC6920-65B3-9FFB-3C50-6EFE82D03D0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446212" y="5402499"/>
            <a:ext cx="716059" cy="716059"/>
          </a:xfrm>
          <a:prstGeom prst="rect">
            <a:avLst/>
          </a:prstGeom>
        </p:spPr>
      </p:pic>
      <p:pic>
        <p:nvPicPr>
          <p:cNvPr id="49" name="Image 48">
            <a:extLst>
              <a:ext uri="{FF2B5EF4-FFF2-40B4-BE49-F238E27FC236}">
                <a16:creationId xmlns:a16="http://schemas.microsoft.com/office/drawing/2014/main" id="{C3DF80B7-5C48-0710-0EBD-725618B32FB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634800" y="4508757"/>
            <a:ext cx="717330" cy="716471"/>
          </a:xfrm>
          <a:prstGeom prst="rect">
            <a:avLst/>
          </a:prstGeom>
        </p:spPr>
      </p:pic>
      <p:sp>
        <p:nvSpPr>
          <p:cNvPr id="50" name="ZoneTexte 49">
            <a:extLst>
              <a:ext uri="{FF2B5EF4-FFF2-40B4-BE49-F238E27FC236}">
                <a16:creationId xmlns:a16="http://schemas.microsoft.com/office/drawing/2014/main" id="{073D2445-737F-81DA-C831-71E899A606E2}"/>
              </a:ext>
            </a:extLst>
          </p:cNvPr>
          <p:cNvSpPr txBox="1"/>
          <p:nvPr/>
        </p:nvSpPr>
        <p:spPr>
          <a:xfrm>
            <a:off x="2502031" y="4543827"/>
            <a:ext cx="3524015" cy="646331"/>
          </a:xfrm>
          <a:prstGeom prst="rect">
            <a:avLst/>
          </a:prstGeom>
          <a:noFill/>
        </p:spPr>
        <p:txBody>
          <a:bodyPr wrap="square">
            <a:spAutoFit/>
          </a:bodyPr>
          <a:lstStyle/>
          <a:p>
            <a:pPr algn="l" fontAlgn="base"/>
            <a:r>
              <a:rPr lang="en-US">
                <a:solidFill>
                  <a:schemeClr val="tx2"/>
                </a:solidFill>
                <a:latin typeface="+mj-lt"/>
              </a:rPr>
              <a:t>Reinforce each core business </a:t>
            </a:r>
            <a:br>
              <a:rPr lang="en-US">
                <a:solidFill>
                  <a:schemeClr val="tx2"/>
                </a:solidFill>
                <a:latin typeface="+mj-lt"/>
              </a:rPr>
            </a:br>
            <a:r>
              <a:rPr lang="en-US">
                <a:solidFill>
                  <a:schemeClr val="tx2"/>
                </a:solidFill>
                <a:latin typeface="+mj-lt"/>
              </a:rPr>
              <a:t>for all companies.</a:t>
            </a:r>
          </a:p>
        </p:txBody>
      </p:sp>
      <p:sp>
        <p:nvSpPr>
          <p:cNvPr id="51" name="ZoneTexte 50">
            <a:extLst>
              <a:ext uri="{FF2B5EF4-FFF2-40B4-BE49-F238E27FC236}">
                <a16:creationId xmlns:a16="http://schemas.microsoft.com/office/drawing/2014/main" id="{9E01249D-6B0F-6E1D-DB72-E4E1E8CA180C}"/>
              </a:ext>
            </a:extLst>
          </p:cNvPr>
          <p:cNvSpPr txBox="1"/>
          <p:nvPr/>
        </p:nvSpPr>
        <p:spPr>
          <a:xfrm>
            <a:off x="7717709" y="4543827"/>
            <a:ext cx="4337507" cy="646331"/>
          </a:xfrm>
          <a:prstGeom prst="rect">
            <a:avLst/>
          </a:prstGeom>
          <a:noFill/>
        </p:spPr>
        <p:txBody>
          <a:bodyPr wrap="square">
            <a:spAutoFit/>
          </a:bodyPr>
          <a:lstStyle/>
          <a:p>
            <a:pPr algn="l" fontAlgn="base"/>
            <a:r>
              <a:rPr lang="en-US">
                <a:solidFill>
                  <a:schemeClr val="tx2"/>
                </a:solidFill>
                <a:latin typeface="+mj-lt"/>
              </a:rPr>
              <a:t>Capitalize on our historical brands </a:t>
            </a:r>
            <a:br>
              <a:rPr lang="en-US">
                <a:solidFill>
                  <a:schemeClr val="tx2"/>
                </a:solidFill>
                <a:latin typeface="+mj-lt"/>
              </a:rPr>
            </a:br>
            <a:r>
              <a:rPr lang="en-US">
                <a:solidFill>
                  <a:schemeClr val="tx2"/>
                </a:solidFill>
                <a:latin typeface="+mj-lt"/>
              </a:rPr>
              <a:t>to gain new market shares. </a:t>
            </a:r>
          </a:p>
        </p:txBody>
      </p:sp>
      <p:sp>
        <p:nvSpPr>
          <p:cNvPr id="52" name="Espace réservé du contenu 14">
            <a:extLst>
              <a:ext uri="{FF2B5EF4-FFF2-40B4-BE49-F238E27FC236}">
                <a16:creationId xmlns:a16="http://schemas.microsoft.com/office/drawing/2014/main" id="{BDB123E4-C605-CE19-EE57-CBD9E1A6F469}"/>
              </a:ext>
            </a:extLst>
          </p:cNvPr>
          <p:cNvSpPr txBox="1">
            <a:spLocks/>
          </p:cNvSpPr>
          <p:nvPr/>
        </p:nvSpPr>
        <p:spPr bwMode="auto">
          <a:xfrm>
            <a:off x="13697507" y="4589993"/>
            <a:ext cx="4122448" cy="5539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314325" indent="-314325" algn="l" defTabSz="342900" rtl="0" eaLnBrk="1" fontAlgn="base" hangingPunct="1">
              <a:spcBef>
                <a:spcPct val="20000"/>
              </a:spcBef>
              <a:spcAft>
                <a:spcPct val="0"/>
              </a:spcAft>
              <a:buClr>
                <a:schemeClr val="accent1"/>
              </a:buClr>
              <a:buFont typeface="LucidaGrande" charset="0"/>
              <a:buChar char="▶︎"/>
              <a:tabLst/>
              <a:defRPr sz="2000" kern="1200" baseline="0">
                <a:solidFill>
                  <a:schemeClr val="tx2"/>
                </a:solidFill>
                <a:latin typeface="Calibri" charset="0"/>
                <a:ea typeface="Calibri" charset="0"/>
                <a:cs typeface="Calibri" charset="0"/>
              </a:defRPr>
            </a:lvl1pPr>
            <a:lvl2pPr marL="582613" indent="-219075" algn="l" defTabSz="342900" rtl="0" eaLnBrk="1" fontAlgn="base" hangingPunct="1">
              <a:spcBef>
                <a:spcPct val="20000"/>
              </a:spcBef>
              <a:spcAft>
                <a:spcPct val="0"/>
              </a:spcAft>
              <a:buFont typeface="Lucida Grande" pitchFamily="-84" charset="0"/>
              <a:buChar char="›"/>
              <a:tabLst/>
              <a:defRPr sz="2000" kern="1200">
                <a:solidFill>
                  <a:schemeClr val="tx2"/>
                </a:solidFill>
                <a:latin typeface="Calibri" charset="0"/>
                <a:ea typeface="Calibri" charset="0"/>
                <a:cs typeface="Calibri" charset="0"/>
              </a:defRPr>
            </a:lvl2pPr>
            <a:lvl3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3pPr>
            <a:lvl4pPr marL="582613" indent="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4pPr>
            <a:lvl5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None/>
            </a:pPr>
            <a:r>
              <a:rPr lang="en-US" sz="1800">
                <a:latin typeface="+mj-lt"/>
              </a:rPr>
              <a:t>Create synergies between our companies.</a:t>
            </a:r>
          </a:p>
        </p:txBody>
      </p:sp>
      <p:sp>
        <p:nvSpPr>
          <p:cNvPr id="53" name="ZoneTexte 52">
            <a:extLst>
              <a:ext uri="{FF2B5EF4-FFF2-40B4-BE49-F238E27FC236}">
                <a16:creationId xmlns:a16="http://schemas.microsoft.com/office/drawing/2014/main" id="{61886590-5D1F-9C5A-E235-EECDF04D12A8}"/>
              </a:ext>
            </a:extLst>
          </p:cNvPr>
          <p:cNvSpPr txBox="1"/>
          <p:nvPr/>
        </p:nvSpPr>
        <p:spPr>
          <a:xfrm>
            <a:off x="10832234" y="5608247"/>
            <a:ext cx="4926497" cy="369332"/>
          </a:xfrm>
          <a:prstGeom prst="rect">
            <a:avLst/>
          </a:prstGeom>
          <a:noFill/>
        </p:spPr>
        <p:txBody>
          <a:bodyPr wrap="square">
            <a:spAutoFit/>
          </a:bodyPr>
          <a:lstStyle/>
          <a:p>
            <a:pPr algn="l" fontAlgn="base"/>
            <a:r>
              <a:rPr lang="en-US">
                <a:solidFill>
                  <a:schemeClr val="tx2"/>
                </a:solidFill>
                <a:latin typeface="+mj-lt"/>
              </a:rPr>
              <a:t>Grow in industry and construction markets.</a:t>
            </a:r>
          </a:p>
        </p:txBody>
      </p:sp>
      <p:sp>
        <p:nvSpPr>
          <p:cNvPr id="54" name="ZoneTexte 53">
            <a:extLst>
              <a:ext uri="{FF2B5EF4-FFF2-40B4-BE49-F238E27FC236}">
                <a16:creationId xmlns:a16="http://schemas.microsoft.com/office/drawing/2014/main" id="{71CAA2B3-3C25-96B6-20F7-AEC5182F94F7}"/>
              </a:ext>
            </a:extLst>
          </p:cNvPr>
          <p:cNvSpPr txBox="1"/>
          <p:nvPr/>
        </p:nvSpPr>
        <p:spPr>
          <a:xfrm>
            <a:off x="5266092" y="5437363"/>
            <a:ext cx="4411997" cy="646331"/>
          </a:xfrm>
          <a:prstGeom prst="rect">
            <a:avLst/>
          </a:prstGeom>
          <a:noFill/>
        </p:spPr>
        <p:txBody>
          <a:bodyPr wrap="square">
            <a:spAutoFit/>
          </a:bodyPr>
          <a:lstStyle/>
          <a:p>
            <a:pPr algn="l" fontAlgn="base"/>
            <a:r>
              <a:rPr lang="en-US">
                <a:solidFill>
                  <a:schemeClr val="tx2"/>
                </a:solidFill>
                <a:latin typeface="+mj-lt"/>
              </a:rPr>
              <a:t>Jointly invest in R&amp;D to improve and expand our offer. </a:t>
            </a:r>
          </a:p>
        </p:txBody>
      </p:sp>
    </p:spTree>
    <p:extLst>
      <p:ext uri="{BB962C8B-B14F-4D97-AF65-F5344CB8AC3E}">
        <p14:creationId xmlns:p14="http://schemas.microsoft.com/office/powerpoint/2010/main" val="3420334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859C7-7EF3-700C-20C0-35BCB73CF7E7}"/>
            </a:ext>
          </a:extLst>
        </p:cNvPr>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A498299B-FE61-4542-CC51-9519419999B2}"/>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4" name="Rectangle : coins arrondis 33">
            <a:extLst>
              <a:ext uri="{FF2B5EF4-FFF2-40B4-BE49-F238E27FC236}">
                <a16:creationId xmlns:a16="http://schemas.microsoft.com/office/drawing/2014/main" id="{4ADC06E2-FABC-F4A6-05FB-43F8012281FD}"/>
              </a:ext>
            </a:extLst>
          </p:cNvPr>
          <p:cNvSpPr/>
          <p:nvPr/>
        </p:nvSpPr>
        <p:spPr>
          <a:xfrm>
            <a:off x="1836962" y="6647929"/>
            <a:ext cx="7611838" cy="1153466"/>
          </a:xfrm>
          <a:prstGeom prst="roundRect">
            <a:avLst>
              <a:gd name="adj" fmla="val 50000"/>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 coins arrondis 38">
            <a:extLst>
              <a:ext uri="{FF2B5EF4-FFF2-40B4-BE49-F238E27FC236}">
                <a16:creationId xmlns:a16="http://schemas.microsoft.com/office/drawing/2014/main" id="{FD13381C-EDA6-C44B-8EC3-943B8158AF6F}"/>
              </a:ext>
            </a:extLst>
          </p:cNvPr>
          <p:cNvSpPr/>
          <p:nvPr/>
        </p:nvSpPr>
        <p:spPr>
          <a:xfrm>
            <a:off x="1836962" y="4500590"/>
            <a:ext cx="7611838" cy="1473786"/>
          </a:xfrm>
          <a:prstGeom prst="roundRect">
            <a:avLst>
              <a:gd name="adj" fmla="val 50000"/>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 coins arrondis 39">
            <a:extLst>
              <a:ext uri="{FF2B5EF4-FFF2-40B4-BE49-F238E27FC236}">
                <a16:creationId xmlns:a16="http://schemas.microsoft.com/office/drawing/2014/main" id="{98B28743-8EC7-3BC0-D2CC-3D46CF7BB16B}"/>
              </a:ext>
            </a:extLst>
          </p:cNvPr>
          <p:cNvSpPr/>
          <p:nvPr/>
        </p:nvSpPr>
        <p:spPr>
          <a:xfrm>
            <a:off x="1836961" y="2512400"/>
            <a:ext cx="7611838" cy="1473786"/>
          </a:xfrm>
          <a:prstGeom prst="roundRect">
            <a:avLst>
              <a:gd name="adj" fmla="val 50000"/>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 coins arrondis 40">
            <a:extLst>
              <a:ext uri="{FF2B5EF4-FFF2-40B4-BE49-F238E27FC236}">
                <a16:creationId xmlns:a16="http://schemas.microsoft.com/office/drawing/2014/main" id="{175B9018-E9B7-F4A1-DEFC-A55075C3C705}"/>
              </a:ext>
            </a:extLst>
          </p:cNvPr>
          <p:cNvSpPr/>
          <p:nvPr/>
        </p:nvSpPr>
        <p:spPr>
          <a:xfrm>
            <a:off x="1836962" y="8679324"/>
            <a:ext cx="7611838" cy="1153466"/>
          </a:xfrm>
          <a:prstGeom prst="roundRect">
            <a:avLst>
              <a:gd name="adj" fmla="val 50000"/>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7">
            <a:extLst>
              <a:ext uri="{FF2B5EF4-FFF2-40B4-BE49-F238E27FC236}">
                <a16:creationId xmlns:a16="http://schemas.microsoft.com/office/drawing/2014/main" id="{41279996-1703-20E1-D4E5-4753435DD525}"/>
              </a:ext>
            </a:extLst>
          </p:cNvPr>
          <p:cNvSpPr txBox="1">
            <a:spLocks/>
          </p:cNvSpPr>
          <p:nvPr/>
        </p:nvSpPr>
        <p:spPr>
          <a:xfrm>
            <a:off x="1634800" y="1163616"/>
            <a:ext cx="14288371" cy="1411190"/>
          </a:xfrm>
          <a:prstGeom prst="rect">
            <a:avLst/>
          </a:prstGeom>
        </p:spPr>
        <p:txBody>
          <a:bodyPr lIns="0"/>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3950" b="1" dirty="0">
                <a:solidFill>
                  <a:schemeClr val="tx1"/>
                </a:solidFill>
              </a:rPr>
              <a:t>OUR MISSIONS</a:t>
            </a:r>
          </a:p>
        </p:txBody>
      </p:sp>
      <p:pic>
        <p:nvPicPr>
          <p:cNvPr id="12" name="Image 11">
            <a:extLst>
              <a:ext uri="{FF2B5EF4-FFF2-40B4-BE49-F238E27FC236}">
                <a16:creationId xmlns:a16="http://schemas.microsoft.com/office/drawing/2014/main" id="{60F34E3D-CFAF-8A92-0E67-AC0074E638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34800" y="2565055"/>
            <a:ext cx="1368476" cy="1368476"/>
          </a:xfrm>
          <a:prstGeom prst="rect">
            <a:avLst/>
          </a:prstGeom>
        </p:spPr>
      </p:pic>
      <p:pic>
        <p:nvPicPr>
          <p:cNvPr id="17" name="Image 16">
            <a:extLst>
              <a:ext uri="{FF2B5EF4-FFF2-40B4-BE49-F238E27FC236}">
                <a16:creationId xmlns:a16="http://schemas.microsoft.com/office/drawing/2014/main" id="{A74AF374-6DE5-9420-9FED-D0DB51988E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4799" y="4512997"/>
            <a:ext cx="1426916" cy="1426916"/>
          </a:xfrm>
          <a:prstGeom prst="rect">
            <a:avLst/>
          </a:prstGeom>
        </p:spPr>
      </p:pic>
      <p:pic>
        <p:nvPicPr>
          <p:cNvPr id="20" name="Image 19">
            <a:extLst>
              <a:ext uri="{FF2B5EF4-FFF2-40B4-BE49-F238E27FC236}">
                <a16:creationId xmlns:a16="http://schemas.microsoft.com/office/drawing/2014/main" id="{784AFA6D-6B47-5873-F7BE-011D16987B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34799" y="6525536"/>
            <a:ext cx="1363389" cy="1362571"/>
          </a:xfrm>
          <a:prstGeom prst="rect">
            <a:avLst/>
          </a:prstGeom>
        </p:spPr>
      </p:pic>
      <p:pic>
        <p:nvPicPr>
          <p:cNvPr id="21" name="Image 20">
            <a:extLst>
              <a:ext uri="{FF2B5EF4-FFF2-40B4-BE49-F238E27FC236}">
                <a16:creationId xmlns:a16="http://schemas.microsoft.com/office/drawing/2014/main" id="{CE271B12-C8F9-5B20-FB8C-1863FD9A4CC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34799" y="8509412"/>
            <a:ext cx="1440000" cy="1441541"/>
          </a:xfrm>
          <a:prstGeom prst="rect">
            <a:avLst/>
          </a:prstGeom>
        </p:spPr>
      </p:pic>
      <p:grpSp>
        <p:nvGrpSpPr>
          <p:cNvPr id="27" name="Groupe 26">
            <a:extLst>
              <a:ext uri="{FF2B5EF4-FFF2-40B4-BE49-F238E27FC236}">
                <a16:creationId xmlns:a16="http://schemas.microsoft.com/office/drawing/2014/main" id="{FFD189B3-5EE9-6648-4BAD-6B68889AD863}"/>
              </a:ext>
            </a:extLst>
          </p:cNvPr>
          <p:cNvGrpSpPr/>
          <p:nvPr/>
        </p:nvGrpSpPr>
        <p:grpSpPr>
          <a:xfrm>
            <a:off x="12219439" y="750645"/>
            <a:ext cx="7114649" cy="9764955"/>
            <a:chOff x="11865807" y="-2"/>
            <a:chExt cx="8239881" cy="11309352"/>
          </a:xfrm>
        </p:grpSpPr>
        <p:pic>
          <p:nvPicPr>
            <p:cNvPr id="23" name="object 11">
              <a:extLst>
                <a:ext uri="{FF2B5EF4-FFF2-40B4-BE49-F238E27FC236}">
                  <a16:creationId xmlns:a16="http://schemas.microsoft.com/office/drawing/2014/main" id="{34D2B68E-8110-DF8D-F0B7-1F53F0A128D2}"/>
                </a:ext>
              </a:extLst>
            </p:cNvPr>
            <p:cNvPicPr/>
            <p:nvPr/>
          </p:nvPicPr>
          <p:blipFill>
            <a:blip r:embed="rId7" cstate="email">
              <a:extLst>
                <a:ext uri="{28A0092B-C50C-407E-A947-70E740481C1C}">
                  <a14:useLocalDpi xmlns:a14="http://schemas.microsoft.com/office/drawing/2010/main"/>
                </a:ext>
              </a:extLst>
            </a:blip>
            <a:srcRect/>
            <a:stretch/>
          </p:blipFill>
          <p:spPr>
            <a:xfrm>
              <a:off x="11865807" y="5762989"/>
              <a:ext cx="8239881" cy="5546361"/>
            </a:xfrm>
            <a:prstGeom prst="rect">
              <a:avLst/>
            </a:prstGeom>
          </p:spPr>
        </p:pic>
        <p:pic>
          <p:nvPicPr>
            <p:cNvPr id="22" name="object 12">
              <a:extLst>
                <a:ext uri="{FF2B5EF4-FFF2-40B4-BE49-F238E27FC236}">
                  <a16:creationId xmlns:a16="http://schemas.microsoft.com/office/drawing/2014/main" id="{2C190B59-7B7B-A1D1-E87B-3C339E613CAE}"/>
                </a:ext>
              </a:extLst>
            </p:cNvPr>
            <p:cNvPicPr/>
            <p:nvPr/>
          </p:nvPicPr>
          <p:blipFill>
            <a:blip r:embed="rId8" cstate="screen">
              <a:extLst>
                <a:ext uri="{28A0092B-C50C-407E-A947-70E740481C1C}">
                  <a14:useLocalDpi xmlns:a14="http://schemas.microsoft.com/office/drawing/2010/main"/>
                </a:ext>
              </a:extLst>
            </a:blip>
            <a:srcRect/>
            <a:stretch>
              <a:fillRect/>
            </a:stretch>
          </p:blipFill>
          <p:spPr>
            <a:xfrm>
              <a:off x="11865807" y="-2"/>
              <a:ext cx="3457537" cy="5654675"/>
            </a:xfrm>
            <a:prstGeom prst="rect">
              <a:avLst/>
            </a:prstGeom>
          </p:spPr>
        </p:pic>
        <p:pic>
          <p:nvPicPr>
            <p:cNvPr id="25" name="object 6">
              <a:extLst>
                <a:ext uri="{FF2B5EF4-FFF2-40B4-BE49-F238E27FC236}">
                  <a16:creationId xmlns:a16="http://schemas.microsoft.com/office/drawing/2014/main" id="{858F5FEB-CC29-AD9A-7989-730C8EE94883}"/>
                </a:ext>
              </a:extLst>
            </p:cNvPr>
            <p:cNvPicPr/>
            <p:nvPr/>
          </p:nvPicPr>
          <p:blipFill rotWithShape="1">
            <a:blip r:embed="rId9" cstate="email">
              <a:extLst>
                <a:ext uri="{28A0092B-C50C-407E-A947-70E740481C1C}">
                  <a14:useLocalDpi xmlns:a14="http://schemas.microsoft.com/office/drawing/2010/main"/>
                </a:ext>
              </a:extLst>
            </a:blip>
            <a:srcRect/>
            <a:stretch>
              <a:fillRect/>
            </a:stretch>
          </p:blipFill>
          <p:spPr>
            <a:xfrm>
              <a:off x="15460385" y="-1"/>
              <a:ext cx="4645302" cy="5654675"/>
            </a:xfrm>
            <a:prstGeom prst="rect">
              <a:avLst/>
            </a:prstGeom>
          </p:spPr>
        </p:pic>
      </p:grpSp>
      <p:sp>
        <p:nvSpPr>
          <p:cNvPr id="9" name="ZoneTexte 8">
            <a:extLst>
              <a:ext uri="{FF2B5EF4-FFF2-40B4-BE49-F238E27FC236}">
                <a16:creationId xmlns:a16="http://schemas.microsoft.com/office/drawing/2014/main" id="{7CFA5866-47C5-A074-0517-A7C3EF73ED00}"/>
              </a:ext>
            </a:extLst>
          </p:cNvPr>
          <p:cNvSpPr txBox="1"/>
          <p:nvPr/>
        </p:nvSpPr>
        <p:spPr>
          <a:xfrm>
            <a:off x="3198209" y="8851240"/>
            <a:ext cx="5876518" cy="830997"/>
          </a:xfrm>
          <a:prstGeom prst="rect">
            <a:avLst/>
          </a:prstGeom>
          <a:noFill/>
        </p:spPr>
        <p:txBody>
          <a:bodyPr wrap="square">
            <a:spAutoFit/>
          </a:bodyPr>
          <a:lstStyle/>
          <a:p>
            <a:pPr algn="l" fontAlgn="base"/>
            <a:r>
              <a:rPr lang="en-US" sz="2400" b="1" dirty="0">
                <a:solidFill>
                  <a:schemeClr val="tx2"/>
                </a:solidFill>
                <a:latin typeface="+mj-lt"/>
              </a:rPr>
              <a:t>Fulfilling our responsibilities </a:t>
            </a:r>
            <a:r>
              <a:rPr lang="en-US" sz="2400" dirty="0">
                <a:solidFill>
                  <a:schemeClr val="tx2"/>
                </a:solidFill>
                <a:latin typeface="+mj-lt"/>
              </a:rPr>
              <a:t>to society and the environment.</a:t>
            </a:r>
            <a:endParaRPr lang="fr-FR" sz="2400" dirty="0">
              <a:solidFill>
                <a:schemeClr val="tx2"/>
              </a:solidFill>
              <a:latin typeface="+mj-lt"/>
            </a:endParaRPr>
          </a:p>
        </p:txBody>
      </p:sp>
      <p:sp>
        <p:nvSpPr>
          <p:cNvPr id="16" name="Espace réservé du contenu 14">
            <a:extLst>
              <a:ext uri="{FF2B5EF4-FFF2-40B4-BE49-F238E27FC236}">
                <a16:creationId xmlns:a16="http://schemas.microsoft.com/office/drawing/2014/main" id="{6F50D156-9270-E2F3-7072-7D51722F942B}"/>
              </a:ext>
            </a:extLst>
          </p:cNvPr>
          <p:cNvSpPr txBox="1">
            <a:spLocks/>
          </p:cNvSpPr>
          <p:nvPr/>
        </p:nvSpPr>
        <p:spPr bwMode="auto">
          <a:xfrm>
            <a:off x="3258176" y="2715868"/>
            <a:ext cx="5619444" cy="1107996"/>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314325" indent="-314325" algn="l" defTabSz="342900" rtl="0" eaLnBrk="1" fontAlgn="base" hangingPunct="1">
              <a:spcBef>
                <a:spcPct val="20000"/>
              </a:spcBef>
              <a:spcAft>
                <a:spcPct val="0"/>
              </a:spcAft>
              <a:buClr>
                <a:schemeClr val="accent1"/>
              </a:buClr>
              <a:buFont typeface="LucidaGrande" charset="0"/>
              <a:buChar char="▶︎"/>
              <a:tabLst/>
              <a:defRPr sz="2000" kern="1200" baseline="0">
                <a:solidFill>
                  <a:schemeClr val="tx2"/>
                </a:solidFill>
                <a:latin typeface="Calibri" charset="0"/>
                <a:ea typeface="Calibri" charset="0"/>
                <a:cs typeface="Calibri" charset="0"/>
              </a:defRPr>
            </a:lvl1pPr>
            <a:lvl2pPr marL="582613" indent="-219075" algn="l" defTabSz="342900" rtl="0" eaLnBrk="1" fontAlgn="base" hangingPunct="1">
              <a:spcBef>
                <a:spcPct val="20000"/>
              </a:spcBef>
              <a:spcAft>
                <a:spcPct val="0"/>
              </a:spcAft>
              <a:buFont typeface="Lucida Grande" pitchFamily="-84" charset="0"/>
              <a:buChar char="›"/>
              <a:tabLst/>
              <a:defRPr sz="2000" kern="1200">
                <a:solidFill>
                  <a:schemeClr val="tx2"/>
                </a:solidFill>
                <a:latin typeface="Calibri" charset="0"/>
                <a:ea typeface="Calibri" charset="0"/>
                <a:cs typeface="Calibri" charset="0"/>
              </a:defRPr>
            </a:lvl2pPr>
            <a:lvl3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3pPr>
            <a:lvl4pPr marL="582613" indent="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4pPr>
            <a:lvl5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None/>
            </a:pPr>
            <a:r>
              <a:rPr lang="en-US" sz="2400" dirty="0">
                <a:latin typeface="+mj-lt"/>
              </a:rPr>
              <a:t>Serving our professional clients with the </a:t>
            </a:r>
            <a:r>
              <a:rPr lang="en-US" sz="2400" b="1" dirty="0">
                <a:latin typeface="+mj-lt"/>
              </a:rPr>
              <a:t>best products and solutions tailored in every way to their needs.</a:t>
            </a:r>
            <a:endParaRPr lang="fr-FR" sz="2400" b="1" dirty="0">
              <a:latin typeface="+mj-lt"/>
            </a:endParaRPr>
          </a:p>
        </p:txBody>
      </p:sp>
      <p:sp>
        <p:nvSpPr>
          <p:cNvPr id="18" name="ZoneTexte 17">
            <a:extLst>
              <a:ext uri="{FF2B5EF4-FFF2-40B4-BE49-F238E27FC236}">
                <a16:creationId xmlns:a16="http://schemas.microsoft.com/office/drawing/2014/main" id="{8ACC9686-8E55-F693-2A12-A26782A34D6A}"/>
              </a:ext>
            </a:extLst>
          </p:cNvPr>
          <p:cNvSpPr txBox="1"/>
          <p:nvPr/>
        </p:nvSpPr>
        <p:spPr>
          <a:xfrm>
            <a:off x="3198209" y="4675767"/>
            <a:ext cx="6272695" cy="1200329"/>
          </a:xfrm>
          <a:prstGeom prst="rect">
            <a:avLst/>
          </a:prstGeom>
          <a:noFill/>
        </p:spPr>
        <p:txBody>
          <a:bodyPr wrap="square">
            <a:spAutoFit/>
          </a:bodyPr>
          <a:lstStyle/>
          <a:p>
            <a:pPr algn="l"/>
            <a:r>
              <a:rPr lang="en-US" sz="2400" b="1" dirty="0">
                <a:solidFill>
                  <a:schemeClr val="tx2"/>
                </a:solidFill>
                <a:latin typeface="+mj-lt"/>
              </a:rPr>
              <a:t>Offering a sincere, sustainable, and empowering work environment </a:t>
            </a:r>
            <a:r>
              <a:rPr lang="en-US" sz="2400" dirty="0">
                <a:solidFill>
                  <a:schemeClr val="tx2"/>
                </a:solidFill>
                <a:latin typeface="+mj-lt"/>
              </a:rPr>
              <a:t>for our employees.</a:t>
            </a:r>
            <a:endParaRPr lang="fr-FR" sz="2400" dirty="0">
              <a:solidFill>
                <a:schemeClr val="tx2"/>
              </a:solidFill>
              <a:latin typeface="+mj-lt"/>
            </a:endParaRPr>
          </a:p>
        </p:txBody>
      </p:sp>
      <p:sp>
        <p:nvSpPr>
          <p:cNvPr id="19" name="ZoneTexte 18">
            <a:extLst>
              <a:ext uri="{FF2B5EF4-FFF2-40B4-BE49-F238E27FC236}">
                <a16:creationId xmlns:a16="http://schemas.microsoft.com/office/drawing/2014/main" id="{8358AF83-EB46-0A24-F312-16BC81027F5E}"/>
              </a:ext>
            </a:extLst>
          </p:cNvPr>
          <p:cNvSpPr txBox="1"/>
          <p:nvPr/>
        </p:nvSpPr>
        <p:spPr>
          <a:xfrm>
            <a:off x="3198209" y="6836895"/>
            <a:ext cx="5876518" cy="830997"/>
          </a:xfrm>
          <a:prstGeom prst="rect">
            <a:avLst/>
          </a:prstGeom>
          <a:noFill/>
        </p:spPr>
        <p:txBody>
          <a:bodyPr wrap="square">
            <a:spAutoFit/>
          </a:bodyPr>
          <a:lstStyle/>
          <a:p>
            <a:pPr algn="l" fontAlgn="base"/>
            <a:r>
              <a:rPr lang="en-US" sz="2400" b="1" dirty="0">
                <a:solidFill>
                  <a:schemeClr val="tx2"/>
                </a:solidFill>
                <a:latin typeface="+mj-lt"/>
              </a:rPr>
              <a:t>Delivering a sustainable </a:t>
            </a:r>
            <a:r>
              <a:rPr lang="en-US" sz="2400" dirty="0">
                <a:solidFill>
                  <a:schemeClr val="tx2"/>
                </a:solidFill>
                <a:latin typeface="+mj-lt"/>
              </a:rPr>
              <a:t>and fair return on investments.</a:t>
            </a:r>
            <a:endParaRPr lang="fr-FR" sz="2400" dirty="0">
              <a:solidFill>
                <a:schemeClr val="tx2"/>
              </a:solidFill>
              <a:latin typeface="+mj-lt"/>
            </a:endParaRPr>
          </a:p>
        </p:txBody>
      </p:sp>
    </p:spTree>
    <p:extLst>
      <p:ext uri="{BB962C8B-B14F-4D97-AF65-F5344CB8AC3E}">
        <p14:creationId xmlns:p14="http://schemas.microsoft.com/office/powerpoint/2010/main" val="2595362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C86F5-57DA-4D59-C2BE-7D77DA453CC1}"/>
            </a:ext>
          </a:extLst>
        </p:cNvPr>
        <p:cNvGrpSpPr/>
        <p:nvPr/>
      </p:nvGrpSpPr>
      <p:grpSpPr>
        <a:xfrm>
          <a:off x="0" y="0"/>
          <a:ext cx="0" cy="0"/>
          <a:chOff x="0" y="0"/>
          <a:chExt cx="0" cy="0"/>
        </a:xfrm>
      </p:grpSpPr>
      <p:cxnSp>
        <p:nvCxnSpPr>
          <p:cNvPr id="2" name="Connecteur droit 1">
            <a:extLst>
              <a:ext uri="{FF2B5EF4-FFF2-40B4-BE49-F238E27FC236}">
                <a16:creationId xmlns:a16="http://schemas.microsoft.com/office/drawing/2014/main" id="{F5B83313-22E4-BC84-1661-5BAB282032CB}"/>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10" name="Image 9" descr="Une image contenant nuage, ciel, plein air, coucher de soleil&#10;&#10;Description générée automatiquement">
            <a:extLst>
              <a:ext uri="{FF2B5EF4-FFF2-40B4-BE49-F238E27FC236}">
                <a16:creationId xmlns:a16="http://schemas.microsoft.com/office/drawing/2014/main" id="{B440923D-505C-8534-E7EA-74A5DCA9477C}"/>
              </a:ext>
            </a:extLst>
          </p:cNvPr>
          <p:cNvPicPr>
            <a:picLocks noChangeAspect="1"/>
          </p:cNvPicPr>
          <p:nvPr/>
        </p:nvPicPr>
        <p:blipFill>
          <a:blip r:embed="rId3">
            <a:extLst>
              <a:ext uri="{28A0092B-C50C-407E-A947-70E740481C1C}">
                <a14:useLocalDpi xmlns:a14="http://schemas.microsoft.com/office/drawing/2010/main" val="0"/>
              </a:ext>
            </a:extLst>
          </a:blip>
          <a:srcRect l="547" t="12217" r="4406" b="17870"/>
          <a:stretch/>
        </p:blipFill>
        <p:spPr>
          <a:xfrm>
            <a:off x="-394570" y="0"/>
            <a:ext cx="20500258" cy="11309350"/>
          </a:xfrm>
          <a:prstGeom prst="rect">
            <a:avLst/>
          </a:prstGeom>
        </p:spPr>
      </p:pic>
      <p:sp>
        <p:nvSpPr>
          <p:cNvPr id="6" name="Espace réservé du texte 3">
            <a:extLst>
              <a:ext uri="{FF2B5EF4-FFF2-40B4-BE49-F238E27FC236}">
                <a16:creationId xmlns:a16="http://schemas.microsoft.com/office/drawing/2014/main" id="{7ECB409E-78BA-64BF-5FEA-343F8EC4F08E}"/>
              </a:ext>
            </a:extLst>
          </p:cNvPr>
          <p:cNvSpPr>
            <a:spLocks noGrp="1"/>
          </p:cNvSpPr>
          <p:nvPr>
            <p:ph type="body" sz="quarter" idx="10"/>
          </p:nvPr>
        </p:nvSpPr>
        <p:spPr>
          <a:xfrm>
            <a:off x="1377483" y="9154300"/>
            <a:ext cx="9435657" cy="1109918"/>
          </a:xfrm>
        </p:spPr>
        <p:txBody>
          <a:bodyPr lIns="0" tIns="0" rIns="0" bIns="0"/>
          <a:lstStyle/>
          <a:p>
            <a:r>
              <a:rPr lang="fr-FR" b="1" dirty="0">
                <a:solidFill>
                  <a:schemeClr val="bg1"/>
                </a:solidFill>
              </a:rPr>
              <a:t>ALTREX, ARTUB, FMS RINGUE, FRÉNÉHARD, GAMESYSTEM, MA ESTRUCTURAS, NERESSY, SECURIGARD, SKYWORKS, SYAM, TENDO, POP UP &amp; TUBESCA-COMABI</a:t>
            </a:r>
          </a:p>
        </p:txBody>
      </p:sp>
      <p:sp>
        <p:nvSpPr>
          <p:cNvPr id="3" name="Titre 2">
            <a:extLst>
              <a:ext uri="{FF2B5EF4-FFF2-40B4-BE49-F238E27FC236}">
                <a16:creationId xmlns:a16="http://schemas.microsoft.com/office/drawing/2014/main" id="{86B04E75-4F49-2AC7-0A47-5FB2F555A72B}"/>
              </a:ext>
            </a:extLst>
          </p:cNvPr>
          <p:cNvSpPr>
            <a:spLocks noGrp="1"/>
          </p:cNvSpPr>
          <p:nvPr>
            <p:ph type="title" idx="4294967295"/>
          </p:nvPr>
        </p:nvSpPr>
        <p:spPr>
          <a:xfrm>
            <a:off x="1160370" y="7342064"/>
            <a:ext cx="17985534" cy="1790607"/>
          </a:xfrm>
          <a:prstGeom prst="rect">
            <a:avLst/>
          </a:prstGeom>
        </p:spPr>
        <p:txBody>
          <a:bodyPr/>
          <a:lstStyle/>
          <a:p>
            <a:pPr algn="ctr"/>
            <a:r>
              <a:rPr lang="fr-FR" sz="8800" b="1">
                <a:solidFill>
                  <a:schemeClr val="bg1"/>
                </a:solidFill>
              </a:rPr>
              <a:t>TRUST AT HEIGHT</a:t>
            </a:r>
            <a:r>
              <a:rPr lang="fr-FR" sz="8800" b="1" spc="-30" baseline="30000">
                <a:solidFill>
                  <a:schemeClr val="bg1"/>
                </a:solidFill>
                <a:latin typeface="TT Lakes Compressed" panose="02000506020000020004" pitchFamily="50" charset="0"/>
              </a:rPr>
              <a:t>®</a:t>
            </a:r>
            <a:endParaRPr lang="fr-FR" sz="8800" b="1">
              <a:solidFill>
                <a:schemeClr val="bg1"/>
              </a:solidFill>
            </a:endParaRPr>
          </a:p>
        </p:txBody>
      </p:sp>
      <p:sp>
        <p:nvSpPr>
          <p:cNvPr id="7" name="Espace réservé du texte 3">
            <a:extLst>
              <a:ext uri="{FF2B5EF4-FFF2-40B4-BE49-F238E27FC236}">
                <a16:creationId xmlns:a16="http://schemas.microsoft.com/office/drawing/2014/main" id="{94FD99CB-AB89-F065-72ED-2F866E51F676}"/>
              </a:ext>
            </a:extLst>
          </p:cNvPr>
          <p:cNvSpPr txBox="1">
            <a:spLocks/>
          </p:cNvSpPr>
          <p:nvPr/>
        </p:nvSpPr>
        <p:spPr>
          <a:xfrm>
            <a:off x="11092721" y="9132671"/>
            <a:ext cx="8053182" cy="2235673"/>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dirty="0">
                <a:solidFill>
                  <a:schemeClr val="bg1"/>
                </a:solidFill>
              </a:rPr>
              <a:t>We're all part of the same family, sharing the same approach to height: scaffolding and ladders, collective and temporary protection, roof accessories and fixings. </a:t>
            </a:r>
          </a:p>
        </p:txBody>
      </p:sp>
    </p:spTree>
    <p:extLst>
      <p:ext uri="{BB962C8B-B14F-4D97-AF65-F5344CB8AC3E}">
        <p14:creationId xmlns:p14="http://schemas.microsoft.com/office/powerpoint/2010/main" val="3469988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83876-7ABD-AD4C-3027-A06F8F4A87A6}"/>
            </a:ext>
          </a:extLst>
        </p:cNvPr>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CC20A535-341D-41CD-00E1-6540809050F5}"/>
              </a:ext>
            </a:extLst>
          </p:cNvPr>
          <p:cNvSpPr>
            <a:spLocks noGrp="1"/>
          </p:cNvSpPr>
          <p:nvPr>
            <p:ph type="body" sz="quarter" idx="10"/>
          </p:nvPr>
        </p:nvSpPr>
        <p:spPr>
          <a:xfrm>
            <a:off x="2752457" y="4402134"/>
            <a:ext cx="5267585" cy="1965325"/>
          </a:xfrm>
        </p:spPr>
        <p:txBody>
          <a:bodyPr lIns="0" tIns="0" rIns="0" bIns="0"/>
          <a:lstStyle/>
          <a:p>
            <a:pPr algn="ctr"/>
            <a:r>
              <a:rPr lang="en-US"/>
              <a:t>Offer a comprehensive product range in line with the recommendations of prevention organization;</a:t>
            </a:r>
          </a:p>
        </p:txBody>
      </p:sp>
      <p:sp>
        <p:nvSpPr>
          <p:cNvPr id="7" name="ZoneTexte 6">
            <a:extLst>
              <a:ext uri="{FF2B5EF4-FFF2-40B4-BE49-F238E27FC236}">
                <a16:creationId xmlns:a16="http://schemas.microsoft.com/office/drawing/2014/main" id="{D0306735-A055-966D-1BE1-D56ABD4BCACC}"/>
              </a:ext>
            </a:extLst>
          </p:cNvPr>
          <p:cNvSpPr txBox="1"/>
          <p:nvPr/>
        </p:nvSpPr>
        <p:spPr>
          <a:xfrm>
            <a:off x="12085647" y="8074991"/>
            <a:ext cx="5371246" cy="830997"/>
          </a:xfrm>
          <a:prstGeom prst="rect">
            <a:avLst/>
          </a:prstGeom>
          <a:noFill/>
        </p:spPr>
        <p:txBody>
          <a:bodyPr wrap="square">
            <a:spAutoFit/>
          </a:bodyPr>
          <a:lstStyle/>
          <a:p>
            <a:pPr algn="ctr"/>
            <a:r>
              <a:rPr lang="en-US" sz="2400">
                <a:latin typeface="+mj-lt"/>
              </a:rPr>
              <a:t>Offer uncompromising quality products and services.</a:t>
            </a:r>
          </a:p>
        </p:txBody>
      </p:sp>
      <p:sp>
        <p:nvSpPr>
          <p:cNvPr id="9" name="ZoneTexte 8">
            <a:extLst>
              <a:ext uri="{FF2B5EF4-FFF2-40B4-BE49-F238E27FC236}">
                <a16:creationId xmlns:a16="http://schemas.microsoft.com/office/drawing/2014/main" id="{02DC88CB-604F-D4BA-678E-AF98F8860CCC}"/>
              </a:ext>
            </a:extLst>
          </p:cNvPr>
          <p:cNvSpPr txBox="1"/>
          <p:nvPr/>
        </p:nvSpPr>
        <p:spPr>
          <a:xfrm>
            <a:off x="2699863" y="8074991"/>
            <a:ext cx="5320180" cy="1200329"/>
          </a:xfrm>
          <a:prstGeom prst="rect">
            <a:avLst/>
          </a:prstGeom>
          <a:noFill/>
        </p:spPr>
        <p:txBody>
          <a:bodyPr wrap="square">
            <a:spAutoFit/>
          </a:bodyPr>
          <a:lstStyle/>
          <a:p>
            <a:pPr algn="ctr"/>
            <a:r>
              <a:rPr lang="en-US" sz="2400">
                <a:latin typeface="+mj-lt"/>
              </a:rPr>
              <a:t>Participate in the development of safety standards in the European standardization </a:t>
            </a:r>
            <a:r>
              <a:rPr lang="en-US" sz="2400" err="1">
                <a:latin typeface="+mj-lt"/>
              </a:rPr>
              <a:t>committe</a:t>
            </a:r>
            <a:r>
              <a:rPr lang="en-US" sz="2400">
                <a:latin typeface="+mj-lt"/>
              </a:rPr>
              <a:t>;</a:t>
            </a:r>
          </a:p>
        </p:txBody>
      </p:sp>
      <p:sp>
        <p:nvSpPr>
          <p:cNvPr id="12" name="ZoneTexte 11">
            <a:extLst>
              <a:ext uri="{FF2B5EF4-FFF2-40B4-BE49-F238E27FC236}">
                <a16:creationId xmlns:a16="http://schemas.microsoft.com/office/drawing/2014/main" id="{F00D7DEF-4289-FBB1-F73E-8BD2E4F59361}"/>
              </a:ext>
            </a:extLst>
          </p:cNvPr>
          <p:cNvSpPr txBox="1"/>
          <p:nvPr/>
        </p:nvSpPr>
        <p:spPr>
          <a:xfrm>
            <a:off x="11334775" y="4402134"/>
            <a:ext cx="6872990" cy="1569660"/>
          </a:xfrm>
          <a:prstGeom prst="rect">
            <a:avLst/>
          </a:prstGeom>
          <a:noFill/>
        </p:spPr>
        <p:txBody>
          <a:bodyPr wrap="square">
            <a:spAutoFit/>
          </a:bodyPr>
          <a:lstStyle/>
          <a:p>
            <a:pPr algn="ctr"/>
            <a:r>
              <a:rPr lang="en-US" sz="2400">
                <a:latin typeface="+mj-lt"/>
              </a:rPr>
              <a:t>Advise our clients on the best solutions to be implemented, including auditing, consulting, tailor-made design, training, rental, installation and site monitoring;</a:t>
            </a:r>
          </a:p>
        </p:txBody>
      </p:sp>
      <p:pic>
        <p:nvPicPr>
          <p:cNvPr id="27" name="Graphique 26">
            <a:extLst>
              <a:ext uri="{FF2B5EF4-FFF2-40B4-BE49-F238E27FC236}">
                <a16:creationId xmlns:a16="http://schemas.microsoft.com/office/drawing/2014/main" id="{9AA791F7-B9E3-6E63-FE42-F53E02B5681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585829" y="3092069"/>
            <a:ext cx="1600839" cy="914765"/>
          </a:xfrm>
          <a:prstGeom prst="rect">
            <a:avLst/>
          </a:prstGeom>
        </p:spPr>
      </p:pic>
      <p:pic>
        <p:nvPicPr>
          <p:cNvPr id="28" name="Graphique 27">
            <a:extLst>
              <a:ext uri="{FF2B5EF4-FFF2-40B4-BE49-F238E27FC236}">
                <a16:creationId xmlns:a16="http://schemas.microsoft.com/office/drawing/2014/main" id="{EAEF1C34-8AD7-858B-D3EC-F988E09ED91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818769" y="3092434"/>
            <a:ext cx="1905000" cy="914400"/>
          </a:xfrm>
          <a:prstGeom prst="rect">
            <a:avLst/>
          </a:prstGeom>
        </p:spPr>
      </p:pic>
      <p:pic>
        <p:nvPicPr>
          <p:cNvPr id="29" name="Graphique 28">
            <a:extLst>
              <a:ext uri="{FF2B5EF4-FFF2-40B4-BE49-F238E27FC236}">
                <a16:creationId xmlns:a16="http://schemas.microsoft.com/office/drawing/2014/main" id="{602400E7-F1A2-F0DB-9C65-AD2A27A5E02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585829" y="6764926"/>
            <a:ext cx="1905000" cy="914400"/>
          </a:xfrm>
          <a:prstGeom prst="rect">
            <a:avLst/>
          </a:prstGeom>
        </p:spPr>
      </p:pic>
      <p:pic>
        <p:nvPicPr>
          <p:cNvPr id="30" name="Graphique 29">
            <a:extLst>
              <a:ext uri="{FF2B5EF4-FFF2-40B4-BE49-F238E27FC236}">
                <a16:creationId xmlns:a16="http://schemas.microsoft.com/office/drawing/2014/main" id="{DB0E41C1-D6D7-CC41-4D37-FE87C892043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818769" y="6764926"/>
            <a:ext cx="1905000" cy="914400"/>
          </a:xfrm>
          <a:prstGeom prst="rect">
            <a:avLst/>
          </a:prstGeom>
        </p:spPr>
      </p:pic>
      <p:sp>
        <p:nvSpPr>
          <p:cNvPr id="2" name="Espace réservé du texte 7">
            <a:extLst>
              <a:ext uri="{FF2B5EF4-FFF2-40B4-BE49-F238E27FC236}">
                <a16:creationId xmlns:a16="http://schemas.microsoft.com/office/drawing/2014/main" id="{3B32BEFC-F8F1-C101-C18E-3AAA884D4F93}"/>
              </a:ext>
            </a:extLst>
          </p:cNvPr>
          <p:cNvSpPr txBox="1">
            <a:spLocks/>
          </p:cNvSpPr>
          <p:nvPr/>
        </p:nvSpPr>
        <p:spPr>
          <a:xfrm>
            <a:off x="1634800" y="1163616"/>
            <a:ext cx="14288371" cy="1411190"/>
          </a:xfrm>
          <a:prstGeom prst="rect">
            <a:avLst/>
          </a:prstGeom>
        </p:spPr>
        <p:txBody>
          <a:bodyPr lIns="0"/>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3950" b="1">
                <a:solidFill>
                  <a:schemeClr val="tx1"/>
                </a:solidFill>
              </a:rPr>
              <a:t>OUR VISION OF « TRUST AT HEIGHT ® »</a:t>
            </a:r>
          </a:p>
        </p:txBody>
      </p:sp>
    </p:spTree>
    <p:extLst>
      <p:ext uri="{BB962C8B-B14F-4D97-AF65-F5344CB8AC3E}">
        <p14:creationId xmlns:p14="http://schemas.microsoft.com/office/powerpoint/2010/main" val="4172335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gâteau, LEGO, jouet, intérieur&#10;&#10;Description générée automatiquement">
            <a:extLst>
              <a:ext uri="{FF2B5EF4-FFF2-40B4-BE49-F238E27FC236}">
                <a16:creationId xmlns:a16="http://schemas.microsoft.com/office/drawing/2014/main" id="{3968D144-07E7-37AE-1455-7E2E2BDFFC3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72419" y="0"/>
            <a:ext cx="12667092" cy="7124643"/>
          </a:xfrm>
          <a:prstGeom prst="rect">
            <a:avLst/>
          </a:prstGeom>
        </p:spPr>
      </p:pic>
      <p:sp>
        <p:nvSpPr>
          <p:cNvPr id="8" name="ZoneTexte 7">
            <a:extLst>
              <a:ext uri="{FF2B5EF4-FFF2-40B4-BE49-F238E27FC236}">
                <a16:creationId xmlns:a16="http://schemas.microsoft.com/office/drawing/2014/main" id="{994E4B70-9F18-20F9-3130-EFE8956EC29D}"/>
              </a:ext>
            </a:extLst>
          </p:cNvPr>
          <p:cNvSpPr txBox="1"/>
          <p:nvPr/>
        </p:nvSpPr>
        <p:spPr>
          <a:xfrm>
            <a:off x="10991850" y="8771192"/>
            <a:ext cx="8127423" cy="2144458"/>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Ins="684000" anchor="ctr">
            <a:noAutofit/>
          </a:bodyPr>
          <a:lstStyle/>
          <a:p>
            <a:pPr algn="ctr"/>
            <a:r>
              <a:rPr lang="en-GB" sz="3600" b="1" i="0" dirty="0">
                <a:solidFill>
                  <a:schemeClr val="bg1"/>
                </a:solidFill>
                <a:effectLst/>
                <a:latin typeface="+mj-lt"/>
              </a:rPr>
              <a:t>Safety when working at height is a common feature in everything we do.</a:t>
            </a:r>
          </a:p>
        </p:txBody>
      </p:sp>
      <p:sp>
        <p:nvSpPr>
          <p:cNvPr id="9" name="ZoneTexte 8">
            <a:extLst>
              <a:ext uri="{FF2B5EF4-FFF2-40B4-BE49-F238E27FC236}">
                <a16:creationId xmlns:a16="http://schemas.microsoft.com/office/drawing/2014/main" id="{E90AF257-446F-BDC1-486B-8087EBAB3B26}"/>
              </a:ext>
            </a:extLst>
          </p:cNvPr>
          <p:cNvSpPr txBox="1"/>
          <p:nvPr/>
        </p:nvSpPr>
        <p:spPr>
          <a:xfrm>
            <a:off x="3746366" y="2419110"/>
            <a:ext cx="1988977" cy="469359"/>
          </a:xfrm>
          <a:prstGeom prst="rect">
            <a:avLst/>
          </a:prstGeom>
          <a:noFill/>
        </p:spPr>
        <p:txBody>
          <a:bodyPr wrap="square">
            <a:spAutoFit/>
          </a:bodyPr>
          <a:lstStyle/>
          <a:p>
            <a:pPr algn="ctr"/>
            <a:r>
              <a:rPr lang="en-GB" sz="2450" b="1" i="0">
                <a:solidFill>
                  <a:schemeClr val="tx2"/>
                </a:solidFill>
                <a:effectLst/>
                <a:latin typeface="TT Lakes Condensed" panose="02000503020000020004" pitchFamily="50" charset="0"/>
              </a:rPr>
              <a:t>BUILDING</a:t>
            </a:r>
          </a:p>
        </p:txBody>
      </p:sp>
      <p:sp>
        <p:nvSpPr>
          <p:cNvPr id="11" name="ZoneTexte 10">
            <a:extLst>
              <a:ext uri="{FF2B5EF4-FFF2-40B4-BE49-F238E27FC236}">
                <a16:creationId xmlns:a16="http://schemas.microsoft.com/office/drawing/2014/main" id="{557C3FCE-9EB4-9A71-B98E-490B91875FF2}"/>
              </a:ext>
            </a:extLst>
          </p:cNvPr>
          <p:cNvSpPr txBox="1"/>
          <p:nvPr/>
        </p:nvSpPr>
        <p:spPr>
          <a:xfrm>
            <a:off x="14823449" y="6889963"/>
            <a:ext cx="2062180" cy="483460"/>
          </a:xfrm>
          <a:prstGeom prst="rect">
            <a:avLst/>
          </a:prstGeom>
          <a:noFill/>
        </p:spPr>
        <p:txBody>
          <a:bodyPr wrap="square">
            <a:spAutoFit/>
          </a:bodyPr>
          <a:lstStyle/>
          <a:p>
            <a:pPr algn="ctr"/>
            <a:r>
              <a:rPr lang="en-GB" sz="2450" b="1" i="0">
                <a:solidFill>
                  <a:schemeClr val="tx2"/>
                </a:solidFill>
                <a:effectLst/>
                <a:latin typeface="TT Lakes Condensed" panose="02000503020000020004" pitchFamily="50" charset="0"/>
              </a:rPr>
              <a:t>INDUSTRY</a:t>
            </a:r>
          </a:p>
        </p:txBody>
      </p:sp>
      <p:pic>
        <p:nvPicPr>
          <p:cNvPr id="4" name="Image 3">
            <a:extLst>
              <a:ext uri="{FF2B5EF4-FFF2-40B4-BE49-F238E27FC236}">
                <a16:creationId xmlns:a16="http://schemas.microsoft.com/office/drawing/2014/main" id="{8733986C-C42D-9178-97BD-ADFCB374CC2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7556" y="2775879"/>
            <a:ext cx="9377867" cy="8533471"/>
          </a:xfrm>
          <a:prstGeom prst="rect">
            <a:avLst/>
          </a:prstGeom>
        </p:spPr>
      </p:pic>
      <p:sp>
        <p:nvSpPr>
          <p:cNvPr id="2" name="Espace réservé du texte 7">
            <a:extLst>
              <a:ext uri="{FF2B5EF4-FFF2-40B4-BE49-F238E27FC236}">
                <a16:creationId xmlns:a16="http://schemas.microsoft.com/office/drawing/2014/main" id="{DFFC4007-5989-CAD1-D34F-ACA20DFC6F4D}"/>
              </a:ext>
            </a:extLst>
          </p:cNvPr>
          <p:cNvSpPr txBox="1">
            <a:spLocks/>
          </p:cNvSpPr>
          <p:nvPr/>
        </p:nvSpPr>
        <p:spPr>
          <a:xfrm>
            <a:off x="1634801" y="1163616"/>
            <a:ext cx="7460458" cy="1411190"/>
          </a:xfrm>
          <a:prstGeom prst="rect">
            <a:avLst/>
          </a:prstGeom>
        </p:spPr>
        <p:txBody>
          <a:bodyPr lIns="0"/>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3950" b="1" dirty="0">
                <a:solidFill>
                  <a:schemeClr val="tx1"/>
                </a:solidFill>
              </a:rPr>
              <a:t>BUSINESS SECTORS</a:t>
            </a:r>
          </a:p>
        </p:txBody>
      </p:sp>
    </p:spTree>
    <p:extLst>
      <p:ext uri="{BB962C8B-B14F-4D97-AF65-F5344CB8AC3E}">
        <p14:creationId xmlns:p14="http://schemas.microsoft.com/office/powerpoint/2010/main" val="718001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64B9A-5B07-70A7-54A7-ACB9C3AF2889}"/>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494EEED-5266-FAB5-AF9E-58CAC8AE9E27}"/>
              </a:ext>
            </a:extLst>
          </p:cNvPr>
          <p:cNvSpPr/>
          <p:nvPr/>
        </p:nvSpPr>
        <p:spPr>
          <a:xfrm>
            <a:off x="1836962" y="8683395"/>
            <a:ext cx="6025243" cy="1153466"/>
          </a:xfrm>
          <a:prstGeom prst="roundRect">
            <a:avLst>
              <a:gd name="adj" fmla="val 50000"/>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8C57B9CB-E739-408E-B49A-C4A0872BE905}"/>
              </a:ext>
            </a:extLst>
          </p:cNvPr>
          <p:cNvSpPr/>
          <p:nvPr/>
        </p:nvSpPr>
        <p:spPr>
          <a:xfrm>
            <a:off x="1836963" y="4666200"/>
            <a:ext cx="6025242" cy="1153466"/>
          </a:xfrm>
          <a:prstGeom prst="roundRect">
            <a:avLst>
              <a:gd name="adj" fmla="val 50000"/>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 coins arrondis 5">
            <a:extLst>
              <a:ext uri="{FF2B5EF4-FFF2-40B4-BE49-F238E27FC236}">
                <a16:creationId xmlns:a16="http://schemas.microsoft.com/office/drawing/2014/main" id="{1C1A7E1C-DA7D-5021-D232-ECC21F839226}"/>
              </a:ext>
            </a:extLst>
          </p:cNvPr>
          <p:cNvSpPr/>
          <p:nvPr/>
        </p:nvSpPr>
        <p:spPr>
          <a:xfrm>
            <a:off x="1836962" y="6647929"/>
            <a:ext cx="6025242" cy="1153466"/>
          </a:xfrm>
          <a:prstGeom prst="roundRect">
            <a:avLst>
              <a:gd name="adj" fmla="val 50000"/>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6B9CADA1-B26B-6B3F-E88B-D9BB02942ABA}"/>
              </a:ext>
            </a:extLst>
          </p:cNvPr>
          <p:cNvSpPr/>
          <p:nvPr/>
        </p:nvSpPr>
        <p:spPr>
          <a:xfrm>
            <a:off x="1836963" y="2706874"/>
            <a:ext cx="6025242" cy="1153466"/>
          </a:xfrm>
          <a:prstGeom prst="roundRect">
            <a:avLst>
              <a:gd name="adj" fmla="val 50000"/>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5FD2D3DD-C898-C53C-E1D2-46F807D8D5F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4801" y="2574806"/>
            <a:ext cx="1441727" cy="1440000"/>
          </a:xfrm>
          <a:prstGeom prst="rect">
            <a:avLst/>
          </a:prstGeom>
        </p:spPr>
      </p:pic>
      <p:pic>
        <p:nvPicPr>
          <p:cNvPr id="9" name="Image 8">
            <a:extLst>
              <a:ext uri="{FF2B5EF4-FFF2-40B4-BE49-F238E27FC236}">
                <a16:creationId xmlns:a16="http://schemas.microsoft.com/office/drawing/2014/main" id="{A721B82C-D2BF-85D2-54C4-076ABBD59F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34801" y="4542171"/>
            <a:ext cx="1438275" cy="1440000"/>
          </a:xfrm>
          <a:prstGeom prst="rect">
            <a:avLst/>
          </a:prstGeom>
        </p:spPr>
      </p:pic>
      <p:pic>
        <p:nvPicPr>
          <p:cNvPr id="10" name="Image 9">
            <a:extLst>
              <a:ext uri="{FF2B5EF4-FFF2-40B4-BE49-F238E27FC236}">
                <a16:creationId xmlns:a16="http://schemas.microsoft.com/office/drawing/2014/main" id="{4B805EEF-25A5-F5DC-2DB4-8D4BE52C8F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4800" y="6509536"/>
            <a:ext cx="1440000" cy="1440000"/>
          </a:xfrm>
          <a:prstGeom prst="rect">
            <a:avLst/>
          </a:prstGeom>
        </p:spPr>
      </p:pic>
      <p:pic>
        <p:nvPicPr>
          <p:cNvPr id="11" name="Image 10">
            <a:extLst>
              <a:ext uri="{FF2B5EF4-FFF2-40B4-BE49-F238E27FC236}">
                <a16:creationId xmlns:a16="http://schemas.microsoft.com/office/drawing/2014/main" id="{E63587D6-0329-D123-8548-2E32FBE60D0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34800" y="8540128"/>
            <a:ext cx="1440000" cy="1440000"/>
          </a:xfrm>
          <a:prstGeom prst="rect">
            <a:avLst/>
          </a:prstGeom>
        </p:spPr>
      </p:pic>
      <p:sp>
        <p:nvSpPr>
          <p:cNvPr id="12" name="ZoneTexte 11">
            <a:extLst>
              <a:ext uri="{FF2B5EF4-FFF2-40B4-BE49-F238E27FC236}">
                <a16:creationId xmlns:a16="http://schemas.microsoft.com/office/drawing/2014/main" id="{DD023BD7-1A22-5F8E-0B99-FC599BCE68B5}"/>
              </a:ext>
            </a:extLst>
          </p:cNvPr>
          <p:cNvSpPr txBox="1"/>
          <p:nvPr/>
        </p:nvSpPr>
        <p:spPr>
          <a:xfrm>
            <a:off x="3216276" y="5450711"/>
            <a:ext cx="5535285" cy="400110"/>
          </a:xfrm>
          <a:prstGeom prst="rect">
            <a:avLst/>
          </a:prstGeom>
          <a:noFill/>
        </p:spPr>
        <p:txBody>
          <a:bodyPr wrap="square" lIns="91440" tIns="45720" rIns="91440" bIns="45720" anchor="t">
            <a:spAutoFit/>
          </a:bodyPr>
          <a:lstStyle/>
          <a:p>
            <a:pPr marR="0" algn="l" rtl="0"/>
            <a:r>
              <a:rPr lang="en-GB" sz="3000" b="1" i="0" u="none" strike="noStrike" baseline="100000" dirty="0">
                <a:solidFill>
                  <a:srgbClr val="002E43"/>
                </a:solidFill>
                <a:latin typeface="+mn-lt"/>
              </a:rPr>
              <a:t>Restoration of historic monuments</a:t>
            </a:r>
          </a:p>
        </p:txBody>
      </p:sp>
      <p:sp>
        <p:nvSpPr>
          <p:cNvPr id="13" name="ZoneTexte 12">
            <a:extLst>
              <a:ext uri="{FF2B5EF4-FFF2-40B4-BE49-F238E27FC236}">
                <a16:creationId xmlns:a16="http://schemas.microsoft.com/office/drawing/2014/main" id="{312C4B52-CAB9-2454-B28C-8615AA6CC5C4}"/>
              </a:ext>
            </a:extLst>
          </p:cNvPr>
          <p:cNvSpPr txBox="1"/>
          <p:nvPr/>
        </p:nvSpPr>
        <p:spPr>
          <a:xfrm>
            <a:off x="3216276" y="3304392"/>
            <a:ext cx="5298200" cy="707886"/>
          </a:xfrm>
          <a:prstGeom prst="rect">
            <a:avLst/>
          </a:prstGeom>
          <a:noFill/>
        </p:spPr>
        <p:txBody>
          <a:bodyPr wrap="square" lIns="91440" tIns="45720" rIns="91440" bIns="45720" anchor="t">
            <a:spAutoFit/>
          </a:bodyPr>
          <a:lstStyle/>
          <a:p>
            <a:pPr marR="0" algn="l" rtl="0"/>
            <a:r>
              <a:rPr lang="en-GB" sz="3000" b="1" baseline="100000" dirty="0">
                <a:solidFill>
                  <a:schemeClr val="tx1"/>
                </a:solidFill>
                <a:latin typeface="+mn-lt"/>
              </a:rPr>
              <a:t>Building, construction </a:t>
            </a:r>
          </a:p>
          <a:p>
            <a:pPr marR="0" algn="l" rtl="0"/>
            <a:r>
              <a:rPr lang="en-GB" sz="3000" b="1" baseline="100000" dirty="0">
                <a:solidFill>
                  <a:schemeClr val="tx1"/>
                </a:solidFill>
                <a:latin typeface="+mn-lt"/>
              </a:rPr>
              <a:t>and</a:t>
            </a:r>
            <a:r>
              <a:rPr lang="en-GB" sz="3000" b="1" i="0" u="none" strike="noStrike" baseline="100000" dirty="0">
                <a:solidFill>
                  <a:schemeClr val="tx1"/>
                </a:solidFill>
                <a:latin typeface="+mn-lt"/>
              </a:rPr>
              <a:t> renovation</a:t>
            </a:r>
          </a:p>
        </p:txBody>
      </p:sp>
      <p:sp>
        <p:nvSpPr>
          <p:cNvPr id="14" name="ZoneTexte 13">
            <a:extLst>
              <a:ext uri="{FF2B5EF4-FFF2-40B4-BE49-F238E27FC236}">
                <a16:creationId xmlns:a16="http://schemas.microsoft.com/office/drawing/2014/main" id="{0D7028F5-88E1-2950-1D47-C8E9A6F68AAF}"/>
              </a:ext>
            </a:extLst>
          </p:cNvPr>
          <p:cNvSpPr txBox="1"/>
          <p:nvPr/>
        </p:nvSpPr>
        <p:spPr>
          <a:xfrm>
            <a:off x="3216276" y="9314909"/>
            <a:ext cx="4476499" cy="707886"/>
          </a:xfrm>
          <a:prstGeom prst="rect">
            <a:avLst/>
          </a:prstGeom>
          <a:noFill/>
        </p:spPr>
        <p:txBody>
          <a:bodyPr wrap="square">
            <a:spAutoFit/>
          </a:bodyPr>
          <a:lstStyle/>
          <a:p>
            <a:pPr marR="0" algn="l" rtl="0"/>
            <a:r>
              <a:rPr lang="en-GB" sz="3000" b="1" i="0" u="none" strike="noStrike" baseline="100000" dirty="0">
                <a:solidFill>
                  <a:srgbClr val="002E43"/>
                </a:solidFill>
                <a:latin typeface="+mn-lt"/>
              </a:rPr>
              <a:t>Industrial and aeronautical maintenance, transport and energy</a:t>
            </a:r>
          </a:p>
        </p:txBody>
      </p:sp>
      <p:sp>
        <p:nvSpPr>
          <p:cNvPr id="15" name="ZoneTexte 14">
            <a:extLst>
              <a:ext uri="{FF2B5EF4-FFF2-40B4-BE49-F238E27FC236}">
                <a16:creationId xmlns:a16="http://schemas.microsoft.com/office/drawing/2014/main" id="{D2E2DC67-9334-D549-F22B-4531FAE97691}"/>
              </a:ext>
            </a:extLst>
          </p:cNvPr>
          <p:cNvSpPr txBox="1"/>
          <p:nvPr/>
        </p:nvSpPr>
        <p:spPr>
          <a:xfrm>
            <a:off x="3286752" y="7417444"/>
            <a:ext cx="3465284" cy="400110"/>
          </a:xfrm>
          <a:prstGeom prst="rect">
            <a:avLst/>
          </a:prstGeom>
          <a:noFill/>
        </p:spPr>
        <p:txBody>
          <a:bodyPr wrap="square">
            <a:spAutoFit/>
          </a:bodyPr>
          <a:lstStyle/>
          <a:p>
            <a:pPr marR="0" algn="l" rtl="0"/>
            <a:r>
              <a:rPr lang="en-GB" sz="3000" b="1" i="0" u="none" strike="noStrike" baseline="100000" dirty="0">
                <a:solidFill>
                  <a:srgbClr val="002E43"/>
                </a:solidFill>
                <a:latin typeface="+mn-lt"/>
              </a:rPr>
              <a:t>Training</a:t>
            </a:r>
          </a:p>
        </p:txBody>
      </p:sp>
      <p:sp>
        <p:nvSpPr>
          <p:cNvPr id="3" name="Espace réservé du texte 7">
            <a:extLst>
              <a:ext uri="{FF2B5EF4-FFF2-40B4-BE49-F238E27FC236}">
                <a16:creationId xmlns:a16="http://schemas.microsoft.com/office/drawing/2014/main" id="{B342F824-B918-5122-EF9A-88FEF3E905AC}"/>
              </a:ext>
            </a:extLst>
          </p:cNvPr>
          <p:cNvSpPr txBox="1">
            <a:spLocks/>
          </p:cNvSpPr>
          <p:nvPr/>
        </p:nvSpPr>
        <p:spPr>
          <a:xfrm>
            <a:off x="1634800" y="1163616"/>
            <a:ext cx="14288371" cy="1411190"/>
          </a:xfrm>
          <a:prstGeom prst="rect">
            <a:avLst/>
          </a:prstGeom>
        </p:spPr>
        <p:txBody>
          <a:bodyPr lIns="0"/>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3950" b="1">
                <a:solidFill>
                  <a:schemeClr val="tx1"/>
                </a:solidFill>
              </a:rPr>
              <a:t>OUR APPLICATIONS</a:t>
            </a:r>
          </a:p>
        </p:txBody>
      </p:sp>
      <p:pic>
        <p:nvPicPr>
          <p:cNvPr id="19" name="Image 18" descr="Une image contenant ciel, bâtiment, plein air, architecture&#10;&#10;Description générée automatiquement">
            <a:extLst>
              <a:ext uri="{FF2B5EF4-FFF2-40B4-BE49-F238E27FC236}">
                <a16:creationId xmlns:a16="http://schemas.microsoft.com/office/drawing/2014/main" id="{7412EAC3-2C4B-2A28-B4E0-B811F3634E8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027475" y="788276"/>
            <a:ext cx="7342790" cy="9790386"/>
          </a:xfrm>
          <a:prstGeom prst="rect">
            <a:avLst/>
          </a:prstGeom>
        </p:spPr>
      </p:pic>
    </p:spTree>
    <p:extLst>
      <p:ext uri="{BB962C8B-B14F-4D97-AF65-F5344CB8AC3E}">
        <p14:creationId xmlns:p14="http://schemas.microsoft.com/office/powerpoint/2010/main" val="29731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11E37-234C-A932-C7F9-788A084CD741}"/>
            </a:ext>
          </a:extLst>
        </p:cNvPr>
        <p:cNvGrpSpPr/>
        <p:nvPr/>
      </p:nvGrpSpPr>
      <p:grpSpPr>
        <a:xfrm>
          <a:off x="0" y="0"/>
          <a:ext cx="0" cy="0"/>
          <a:chOff x="0" y="0"/>
          <a:chExt cx="0" cy="0"/>
        </a:xfrm>
      </p:grpSpPr>
      <p:cxnSp>
        <p:nvCxnSpPr>
          <p:cNvPr id="9" name="Connecteur droit 8">
            <a:extLst>
              <a:ext uri="{FF2B5EF4-FFF2-40B4-BE49-F238E27FC236}">
                <a16:creationId xmlns:a16="http://schemas.microsoft.com/office/drawing/2014/main" id="{1967EA32-B6E0-222A-B633-553B0848203E}"/>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6" name="Espace réservé du texte 3">
            <a:extLst>
              <a:ext uri="{FF2B5EF4-FFF2-40B4-BE49-F238E27FC236}">
                <a16:creationId xmlns:a16="http://schemas.microsoft.com/office/drawing/2014/main" id="{CA7B72C1-CB9C-1B7E-FE72-F969C5FFE40C}"/>
              </a:ext>
            </a:extLst>
          </p:cNvPr>
          <p:cNvSpPr txBox="1">
            <a:spLocks/>
          </p:cNvSpPr>
          <p:nvPr/>
        </p:nvSpPr>
        <p:spPr>
          <a:xfrm>
            <a:off x="1613205" y="3483907"/>
            <a:ext cx="6434074" cy="1327129"/>
          </a:xfrm>
          <a:prstGeom prst="rect">
            <a:avLst/>
          </a:prstGeom>
        </p:spPr>
        <p:txBody>
          <a:bodyPr lIns="0" tIns="0" rIns="0" bIns="0" anchor="t"/>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a:latin typeface="TT Lakes"/>
              </a:rPr>
              <a:t>The </a:t>
            </a:r>
            <a:r>
              <a:rPr lang="en-US" err="1">
                <a:latin typeface="TT Lakes"/>
              </a:rPr>
              <a:t>Frénéhard</a:t>
            </a:r>
            <a:r>
              <a:rPr lang="en-US">
                <a:latin typeface="TT Lakes"/>
              </a:rPr>
              <a:t> &amp; Michaux Group is committed to a CSR approach and is working to strengthen its governance around 6 orientations:</a:t>
            </a:r>
          </a:p>
        </p:txBody>
      </p:sp>
      <p:sp>
        <p:nvSpPr>
          <p:cNvPr id="27" name="Espace réservé du texte 3">
            <a:extLst>
              <a:ext uri="{FF2B5EF4-FFF2-40B4-BE49-F238E27FC236}">
                <a16:creationId xmlns:a16="http://schemas.microsoft.com/office/drawing/2014/main" id="{551C7EA7-E0A5-AECD-76E0-C1579C998E20}"/>
              </a:ext>
            </a:extLst>
          </p:cNvPr>
          <p:cNvSpPr txBox="1">
            <a:spLocks/>
          </p:cNvSpPr>
          <p:nvPr/>
        </p:nvSpPr>
        <p:spPr>
          <a:xfrm>
            <a:off x="1613204" y="2893164"/>
            <a:ext cx="17741596" cy="422502"/>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b="1">
                <a:solidFill>
                  <a:schemeClr val="accent2"/>
                </a:solidFill>
              </a:rPr>
              <a:t>CSR APPROACH</a:t>
            </a:r>
          </a:p>
        </p:txBody>
      </p:sp>
      <p:grpSp>
        <p:nvGrpSpPr>
          <p:cNvPr id="136" name="Groupe 135">
            <a:extLst>
              <a:ext uri="{FF2B5EF4-FFF2-40B4-BE49-F238E27FC236}">
                <a16:creationId xmlns:a16="http://schemas.microsoft.com/office/drawing/2014/main" id="{00856648-80F3-76BA-7CF6-AAAC7FAA20C5}"/>
              </a:ext>
            </a:extLst>
          </p:cNvPr>
          <p:cNvGrpSpPr/>
          <p:nvPr/>
        </p:nvGrpSpPr>
        <p:grpSpPr>
          <a:xfrm>
            <a:off x="10468303" y="2050494"/>
            <a:ext cx="3629347" cy="2374771"/>
            <a:chOff x="1376418" y="4028501"/>
            <a:chExt cx="3629347" cy="2374771"/>
          </a:xfrm>
        </p:grpSpPr>
        <p:sp>
          <p:nvSpPr>
            <p:cNvPr id="103" name="Rectangle : coins arrondis 102">
              <a:extLst>
                <a:ext uri="{FF2B5EF4-FFF2-40B4-BE49-F238E27FC236}">
                  <a16:creationId xmlns:a16="http://schemas.microsoft.com/office/drawing/2014/main" id="{6AC87F85-20FD-0C83-222C-4193EEEFF95D}"/>
                </a:ext>
              </a:extLst>
            </p:cNvPr>
            <p:cNvSpPr/>
            <p:nvPr/>
          </p:nvSpPr>
          <p:spPr>
            <a:xfrm>
              <a:off x="1376419" y="4776584"/>
              <a:ext cx="3629346" cy="1626688"/>
            </a:xfrm>
            <a:prstGeom prst="round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4" name="Espace réservé du contenu 14">
              <a:extLst>
                <a:ext uri="{FF2B5EF4-FFF2-40B4-BE49-F238E27FC236}">
                  <a16:creationId xmlns:a16="http://schemas.microsoft.com/office/drawing/2014/main" id="{537E6AB8-D880-ED07-1CD0-CFB148BEC41B}"/>
                </a:ext>
              </a:extLst>
            </p:cNvPr>
            <p:cNvSpPr txBox="1">
              <a:spLocks/>
            </p:cNvSpPr>
            <p:nvPr/>
          </p:nvSpPr>
          <p:spPr bwMode="auto">
            <a:xfrm>
              <a:off x="1376418" y="5376892"/>
              <a:ext cx="3629345" cy="43088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314325" indent="-314325" algn="l" defTabSz="342900" rtl="0" eaLnBrk="1" fontAlgn="base" hangingPunct="1">
                <a:spcBef>
                  <a:spcPct val="20000"/>
                </a:spcBef>
                <a:spcAft>
                  <a:spcPct val="0"/>
                </a:spcAft>
                <a:buClr>
                  <a:schemeClr val="accent1"/>
                </a:buClr>
                <a:buFont typeface="LucidaGrande" charset="0"/>
                <a:buChar char="▶︎"/>
                <a:tabLst/>
                <a:defRPr sz="2000" kern="1200" baseline="0">
                  <a:solidFill>
                    <a:schemeClr val="tx2"/>
                  </a:solidFill>
                  <a:latin typeface="Calibri" charset="0"/>
                  <a:ea typeface="Calibri" charset="0"/>
                  <a:cs typeface="Calibri" charset="0"/>
                </a:defRPr>
              </a:lvl1pPr>
              <a:lvl2pPr marL="582613" indent="-219075" algn="l" defTabSz="342900" rtl="0" eaLnBrk="1" fontAlgn="base" hangingPunct="1">
                <a:spcBef>
                  <a:spcPct val="20000"/>
                </a:spcBef>
                <a:spcAft>
                  <a:spcPct val="0"/>
                </a:spcAft>
                <a:buFont typeface="Lucida Grande" pitchFamily="-84" charset="0"/>
                <a:buChar char="›"/>
                <a:tabLst/>
                <a:defRPr sz="2000" kern="1200">
                  <a:solidFill>
                    <a:schemeClr val="tx2"/>
                  </a:solidFill>
                  <a:latin typeface="Calibri" charset="0"/>
                  <a:ea typeface="Calibri" charset="0"/>
                  <a:cs typeface="Calibri" charset="0"/>
                </a:defRPr>
              </a:lvl2pPr>
              <a:lvl3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3pPr>
              <a:lvl4pPr marL="582613" indent="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4pPr>
              <a:lvl5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None/>
              </a:pPr>
              <a:r>
                <a:rPr lang="fr-FR" sz="2800" b="1">
                  <a:solidFill>
                    <a:schemeClr val="bg1"/>
                  </a:solidFill>
                  <a:latin typeface="TT Lakes Condensed" panose="02000503020000020004" pitchFamily="50" charset="0"/>
                </a:rPr>
                <a:t>HUMAN RIGHTS</a:t>
              </a:r>
              <a:endParaRPr lang="fr-FR" sz="2800">
                <a:solidFill>
                  <a:srgbClr val="35363A"/>
                </a:solidFill>
                <a:latin typeface="TT Lakes Condensed" panose="02000503020000020004" pitchFamily="50" charset="0"/>
                <a:ea typeface="Calibri" panose="020F0502020204030204" pitchFamily="34" charset="0"/>
              </a:endParaRPr>
            </a:p>
          </p:txBody>
        </p:sp>
        <p:grpSp>
          <p:nvGrpSpPr>
            <p:cNvPr id="105" name="Groupe 104">
              <a:extLst>
                <a:ext uri="{FF2B5EF4-FFF2-40B4-BE49-F238E27FC236}">
                  <a16:creationId xmlns:a16="http://schemas.microsoft.com/office/drawing/2014/main" id="{B8A0325F-4BB9-9140-F591-6F19686295AB}"/>
                </a:ext>
              </a:extLst>
            </p:cNvPr>
            <p:cNvGrpSpPr/>
            <p:nvPr/>
          </p:nvGrpSpPr>
          <p:grpSpPr>
            <a:xfrm>
              <a:off x="2561090" y="4028501"/>
              <a:ext cx="1260000" cy="1260000"/>
              <a:chOff x="7993173" y="5491273"/>
              <a:chExt cx="2223072" cy="2223072"/>
            </a:xfrm>
          </p:grpSpPr>
          <p:sp>
            <p:nvSpPr>
              <p:cNvPr id="106" name="Ellipse 105">
                <a:extLst>
                  <a:ext uri="{FF2B5EF4-FFF2-40B4-BE49-F238E27FC236}">
                    <a16:creationId xmlns:a16="http://schemas.microsoft.com/office/drawing/2014/main" id="{40BA5700-1E07-146D-93E6-E78503679721}"/>
                  </a:ext>
                </a:extLst>
              </p:cNvPr>
              <p:cNvSpPr/>
              <p:nvPr/>
            </p:nvSpPr>
            <p:spPr>
              <a:xfrm>
                <a:off x="7993173" y="5491273"/>
                <a:ext cx="2223072" cy="2223072"/>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7" name="Graphique 106">
                <a:extLst>
                  <a:ext uri="{FF2B5EF4-FFF2-40B4-BE49-F238E27FC236}">
                    <a16:creationId xmlns:a16="http://schemas.microsoft.com/office/drawing/2014/main" id="{64568EF0-F360-A89C-4A3C-2F0E3A71DC2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39546" y="5937646"/>
                <a:ext cx="1330324" cy="1330324"/>
              </a:xfrm>
              <a:prstGeom prst="rect">
                <a:avLst/>
              </a:prstGeom>
            </p:spPr>
          </p:pic>
        </p:grpSp>
      </p:grpSp>
      <p:sp>
        <p:nvSpPr>
          <p:cNvPr id="123" name="Espace réservé du texte 3">
            <a:extLst>
              <a:ext uri="{FF2B5EF4-FFF2-40B4-BE49-F238E27FC236}">
                <a16:creationId xmlns:a16="http://schemas.microsoft.com/office/drawing/2014/main" id="{86CBDB0E-8900-F684-25B5-1C797BE082FE}"/>
              </a:ext>
            </a:extLst>
          </p:cNvPr>
          <p:cNvSpPr txBox="1">
            <a:spLocks/>
          </p:cNvSpPr>
          <p:nvPr/>
        </p:nvSpPr>
        <p:spPr>
          <a:xfrm>
            <a:off x="1613204" y="5347782"/>
            <a:ext cx="6728691" cy="1941232"/>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dirty="0"/>
              <a:t>To go further, and to make our companies part of a more sustainable world, respectful of its environment and contributing to the reduction of GHG, we are working on a CSR program. </a:t>
            </a:r>
          </a:p>
          <a:p>
            <a:endParaRPr lang="en-US" dirty="0"/>
          </a:p>
          <a:p>
            <a:r>
              <a:rPr lang="en-US" dirty="0"/>
              <a:t>As part of their ongoing efforts to improve their CSR performance, the group’s companies, notably Tubesca-Comabi, </a:t>
            </a:r>
            <a:r>
              <a:rPr lang="en-US" dirty="0" err="1"/>
              <a:t>Frénéhard</a:t>
            </a:r>
            <a:r>
              <a:rPr lang="en-US" dirty="0"/>
              <a:t> and </a:t>
            </a:r>
            <a:r>
              <a:rPr lang="en-US" dirty="0" err="1"/>
              <a:t>Altrex</a:t>
            </a:r>
            <a:r>
              <a:rPr lang="en-US" dirty="0"/>
              <a:t> are taking part in the </a:t>
            </a:r>
            <a:r>
              <a:rPr lang="en-US" b="1" dirty="0" err="1"/>
              <a:t>EcoVadis</a:t>
            </a:r>
            <a:r>
              <a:rPr lang="en-US" b="1" dirty="0"/>
              <a:t> assessment</a:t>
            </a:r>
            <a:r>
              <a:rPr lang="en-US" dirty="0"/>
              <a:t>, a </a:t>
            </a:r>
            <a:r>
              <a:rPr lang="en-US" dirty="0" err="1"/>
              <a:t>recognised</a:t>
            </a:r>
            <a:r>
              <a:rPr lang="en-US" dirty="0"/>
              <a:t> framework for measuring and promoting their commitments to corporate social responsibility.</a:t>
            </a:r>
          </a:p>
        </p:txBody>
      </p:sp>
      <p:grpSp>
        <p:nvGrpSpPr>
          <p:cNvPr id="137" name="Groupe 136">
            <a:extLst>
              <a:ext uri="{FF2B5EF4-FFF2-40B4-BE49-F238E27FC236}">
                <a16:creationId xmlns:a16="http://schemas.microsoft.com/office/drawing/2014/main" id="{B333EDF2-3F42-3600-CC99-15881274B5AC}"/>
              </a:ext>
            </a:extLst>
          </p:cNvPr>
          <p:cNvGrpSpPr/>
          <p:nvPr/>
        </p:nvGrpSpPr>
        <p:grpSpPr>
          <a:xfrm>
            <a:off x="10460528" y="4663413"/>
            <a:ext cx="3629347" cy="2374771"/>
            <a:chOff x="5476589" y="4028501"/>
            <a:chExt cx="3629347" cy="2374771"/>
          </a:xfrm>
        </p:grpSpPr>
        <p:sp>
          <p:nvSpPr>
            <p:cNvPr id="98" name="Rectangle : coins arrondis 97">
              <a:extLst>
                <a:ext uri="{FF2B5EF4-FFF2-40B4-BE49-F238E27FC236}">
                  <a16:creationId xmlns:a16="http://schemas.microsoft.com/office/drawing/2014/main" id="{DE246E79-01EA-16E6-7327-47631182E66A}"/>
                </a:ext>
              </a:extLst>
            </p:cNvPr>
            <p:cNvSpPr/>
            <p:nvPr/>
          </p:nvSpPr>
          <p:spPr>
            <a:xfrm>
              <a:off x="5476590" y="4776584"/>
              <a:ext cx="3629346" cy="1626688"/>
            </a:xfrm>
            <a:prstGeom prst="round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2" name="Espace réservé du contenu 14">
              <a:extLst>
                <a:ext uri="{FF2B5EF4-FFF2-40B4-BE49-F238E27FC236}">
                  <a16:creationId xmlns:a16="http://schemas.microsoft.com/office/drawing/2014/main" id="{DF046B20-FC46-E741-2EFD-1CF491496E34}"/>
                </a:ext>
              </a:extLst>
            </p:cNvPr>
            <p:cNvSpPr txBox="1">
              <a:spLocks/>
            </p:cNvSpPr>
            <p:nvPr/>
          </p:nvSpPr>
          <p:spPr bwMode="auto">
            <a:xfrm>
              <a:off x="5476589" y="5376892"/>
              <a:ext cx="3629345" cy="86177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314325" indent="-314325" algn="l" defTabSz="342900" rtl="0" eaLnBrk="1" fontAlgn="base" hangingPunct="1">
                <a:spcBef>
                  <a:spcPct val="20000"/>
                </a:spcBef>
                <a:spcAft>
                  <a:spcPct val="0"/>
                </a:spcAft>
                <a:buClr>
                  <a:schemeClr val="accent1"/>
                </a:buClr>
                <a:buFont typeface="LucidaGrande" charset="0"/>
                <a:buChar char="▶︎"/>
                <a:tabLst/>
                <a:defRPr sz="2000" kern="1200" baseline="0">
                  <a:solidFill>
                    <a:schemeClr val="tx2"/>
                  </a:solidFill>
                  <a:latin typeface="Calibri" charset="0"/>
                  <a:ea typeface="Calibri" charset="0"/>
                  <a:cs typeface="Calibri" charset="0"/>
                </a:defRPr>
              </a:lvl1pPr>
              <a:lvl2pPr marL="582613" indent="-219075" algn="l" defTabSz="342900" rtl="0" eaLnBrk="1" fontAlgn="base" hangingPunct="1">
                <a:spcBef>
                  <a:spcPct val="20000"/>
                </a:spcBef>
                <a:spcAft>
                  <a:spcPct val="0"/>
                </a:spcAft>
                <a:buFont typeface="Lucida Grande" pitchFamily="-84" charset="0"/>
                <a:buChar char="›"/>
                <a:tabLst/>
                <a:defRPr sz="2000" kern="1200">
                  <a:solidFill>
                    <a:schemeClr val="tx2"/>
                  </a:solidFill>
                  <a:latin typeface="Calibri" charset="0"/>
                  <a:ea typeface="Calibri" charset="0"/>
                  <a:cs typeface="Calibri" charset="0"/>
                </a:defRPr>
              </a:lvl2pPr>
              <a:lvl3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3pPr>
              <a:lvl4pPr marL="582613" indent="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4pPr>
              <a:lvl5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None/>
              </a:pPr>
              <a:r>
                <a:rPr lang="fr-FR" sz="2800" b="1">
                  <a:solidFill>
                    <a:schemeClr val="bg1"/>
                  </a:solidFill>
                  <a:latin typeface="TT Lakes Condensed" panose="02000503020000020004" pitchFamily="50" charset="0"/>
                </a:rPr>
                <a:t>WORKING CONDITIONS</a:t>
              </a:r>
              <a:endParaRPr lang="fr-FR" sz="2800">
                <a:solidFill>
                  <a:srgbClr val="35363A"/>
                </a:solidFill>
                <a:latin typeface="TT Lakes Condensed" panose="02000503020000020004" pitchFamily="50" charset="0"/>
                <a:ea typeface="Calibri" panose="020F0502020204030204" pitchFamily="34" charset="0"/>
              </a:endParaRPr>
            </a:p>
          </p:txBody>
        </p:sp>
        <p:sp>
          <p:nvSpPr>
            <p:cNvPr id="100" name="Ellipse 99">
              <a:extLst>
                <a:ext uri="{FF2B5EF4-FFF2-40B4-BE49-F238E27FC236}">
                  <a16:creationId xmlns:a16="http://schemas.microsoft.com/office/drawing/2014/main" id="{0E6AEB61-3A7A-955D-A113-DDF1B7F6E553}"/>
                </a:ext>
              </a:extLst>
            </p:cNvPr>
            <p:cNvSpPr/>
            <p:nvPr/>
          </p:nvSpPr>
          <p:spPr>
            <a:xfrm>
              <a:off x="6661261" y="4028501"/>
              <a:ext cx="1260000" cy="1260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8" name="Graphique 127">
              <a:extLst>
                <a:ext uri="{FF2B5EF4-FFF2-40B4-BE49-F238E27FC236}">
                  <a16:creationId xmlns:a16="http://schemas.microsoft.com/office/drawing/2014/main" id="{401AB9A5-DC13-40C9-9EDC-86A34EA9850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40733" y="4334442"/>
              <a:ext cx="924126" cy="701061"/>
            </a:xfrm>
            <a:prstGeom prst="rect">
              <a:avLst/>
            </a:prstGeom>
          </p:spPr>
        </p:pic>
      </p:grpSp>
      <p:grpSp>
        <p:nvGrpSpPr>
          <p:cNvPr id="138" name="Groupe 137">
            <a:extLst>
              <a:ext uri="{FF2B5EF4-FFF2-40B4-BE49-F238E27FC236}">
                <a16:creationId xmlns:a16="http://schemas.microsoft.com/office/drawing/2014/main" id="{77A96457-D997-4E74-5549-A041BCFC6885}"/>
              </a:ext>
            </a:extLst>
          </p:cNvPr>
          <p:cNvGrpSpPr/>
          <p:nvPr/>
        </p:nvGrpSpPr>
        <p:grpSpPr>
          <a:xfrm>
            <a:off x="10460527" y="7289014"/>
            <a:ext cx="3629346" cy="2374771"/>
            <a:chOff x="9576762" y="4028501"/>
            <a:chExt cx="3629346" cy="2374771"/>
          </a:xfrm>
        </p:grpSpPr>
        <p:sp>
          <p:nvSpPr>
            <p:cNvPr id="94" name="Rectangle : coins arrondis 93">
              <a:extLst>
                <a:ext uri="{FF2B5EF4-FFF2-40B4-BE49-F238E27FC236}">
                  <a16:creationId xmlns:a16="http://schemas.microsoft.com/office/drawing/2014/main" id="{18C143F3-9DB7-82BE-9E6E-F911150592ED}"/>
                </a:ext>
              </a:extLst>
            </p:cNvPr>
            <p:cNvSpPr/>
            <p:nvPr/>
          </p:nvSpPr>
          <p:spPr>
            <a:xfrm>
              <a:off x="9576762" y="4776584"/>
              <a:ext cx="3629346" cy="1626688"/>
            </a:xfrm>
            <a:prstGeom prst="round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Espace réservé du contenu 14">
              <a:extLst>
                <a:ext uri="{FF2B5EF4-FFF2-40B4-BE49-F238E27FC236}">
                  <a16:creationId xmlns:a16="http://schemas.microsoft.com/office/drawing/2014/main" id="{8C333358-E242-72F8-7A0A-5BB63E72E89C}"/>
                </a:ext>
              </a:extLst>
            </p:cNvPr>
            <p:cNvSpPr txBox="1">
              <a:spLocks/>
            </p:cNvSpPr>
            <p:nvPr/>
          </p:nvSpPr>
          <p:spPr bwMode="auto">
            <a:xfrm>
              <a:off x="9576762" y="5391730"/>
              <a:ext cx="3629346" cy="43088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314325" indent="-314325" algn="l" defTabSz="342900" rtl="0" eaLnBrk="1" fontAlgn="base" hangingPunct="1">
                <a:spcBef>
                  <a:spcPct val="20000"/>
                </a:spcBef>
                <a:spcAft>
                  <a:spcPct val="0"/>
                </a:spcAft>
                <a:buClr>
                  <a:schemeClr val="accent1"/>
                </a:buClr>
                <a:buFont typeface="LucidaGrande" charset="0"/>
                <a:buChar char="▶︎"/>
                <a:tabLst/>
                <a:defRPr sz="2000" kern="1200" baseline="0">
                  <a:solidFill>
                    <a:schemeClr val="tx2"/>
                  </a:solidFill>
                  <a:latin typeface="Calibri" charset="0"/>
                  <a:ea typeface="Calibri" charset="0"/>
                  <a:cs typeface="Calibri" charset="0"/>
                </a:defRPr>
              </a:lvl1pPr>
              <a:lvl2pPr marL="582613" indent="-219075" algn="l" defTabSz="342900" rtl="0" eaLnBrk="1" fontAlgn="base" hangingPunct="1">
                <a:spcBef>
                  <a:spcPct val="20000"/>
                </a:spcBef>
                <a:spcAft>
                  <a:spcPct val="0"/>
                </a:spcAft>
                <a:buFont typeface="Lucida Grande" pitchFamily="-84" charset="0"/>
                <a:buChar char="›"/>
                <a:tabLst/>
                <a:defRPr sz="2000" kern="1200">
                  <a:solidFill>
                    <a:schemeClr val="tx2"/>
                  </a:solidFill>
                  <a:latin typeface="Calibri" charset="0"/>
                  <a:ea typeface="Calibri" charset="0"/>
                  <a:cs typeface="Calibri" charset="0"/>
                </a:defRPr>
              </a:lvl2pPr>
              <a:lvl3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3pPr>
              <a:lvl4pPr marL="582613" indent="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4pPr>
              <a:lvl5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None/>
              </a:pPr>
              <a:r>
                <a:rPr lang="fr-FR" sz="2800" b="1">
                  <a:solidFill>
                    <a:schemeClr val="bg1"/>
                  </a:solidFill>
                  <a:latin typeface="TT Lakes Condensed" panose="02000503020000020004" pitchFamily="50" charset="0"/>
                </a:rPr>
                <a:t>ENVIRONMENT</a:t>
              </a:r>
              <a:endParaRPr lang="fr-FR" sz="2800">
                <a:solidFill>
                  <a:srgbClr val="35363A"/>
                </a:solidFill>
                <a:latin typeface="TT Lakes Condensed" panose="02000503020000020004" pitchFamily="50" charset="0"/>
                <a:ea typeface="Calibri" panose="020F0502020204030204" pitchFamily="34" charset="0"/>
              </a:endParaRPr>
            </a:p>
          </p:txBody>
        </p:sp>
        <p:sp>
          <p:nvSpPr>
            <p:cNvPr id="96" name="Ellipse 95">
              <a:extLst>
                <a:ext uri="{FF2B5EF4-FFF2-40B4-BE49-F238E27FC236}">
                  <a16:creationId xmlns:a16="http://schemas.microsoft.com/office/drawing/2014/main" id="{85265BD5-EB0C-41F8-2380-5F66548E5716}"/>
                </a:ext>
              </a:extLst>
            </p:cNvPr>
            <p:cNvSpPr/>
            <p:nvPr/>
          </p:nvSpPr>
          <p:spPr>
            <a:xfrm>
              <a:off x="10761435" y="4028501"/>
              <a:ext cx="1260000" cy="1260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1" name="Graphique 130">
              <a:extLst>
                <a:ext uri="{FF2B5EF4-FFF2-40B4-BE49-F238E27FC236}">
                  <a16:creationId xmlns:a16="http://schemas.microsoft.com/office/drawing/2014/main" id="{6130F5B1-DA0E-61DB-E386-15E7C46FC3E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039832" y="4313369"/>
              <a:ext cx="679919" cy="679919"/>
            </a:xfrm>
            <a:prstGeom prst="rect">
              <a:avLst/>
            </a:prstGeom>
          </p:spPr>
        </p:pic>
      </p:grpSp>
      <p:grpSp>
        <p:nvGrpSpPr>
          <p:cNvPr id="139" name="Groupe 138">
            <a:extLst>
              <a:ext uri="{FF2B5EF4-FFF2-40B4-BE49-F238E27FC236}">
                <a16:creationId xmlns:a16="http://schemas.microsoft.com/office/drawing/2014/main" id="{EDD1BA7A-423D-ACB9-DFE3-847A2611B31F}"/>
              </a:ext>
            </a:extLst>
          </p:cNvPr>
          <p:cNvGrpSpPr/>
          <p:nvPr/>
        </p:nvGrpSpPr>
        <p:grpSpPr>
          <a:xfrm>
            <a:off x="14489103" y="2046350"/>
            <a:ext cx="3629347" cy="2374771"/>
            <a:chOff x="1376418" y="6542122"/>
            <a:chExt cx="3629347" cy="2374771"/>
          </a:xfrm>
        </p:grpSpPr>
        <p:sp>
          <p:nvSpPr>
            <p:cNvPr id="118" name="Rectangle : coins arrondis 117">
              <a:extLst>
                <a:ext uri="{FF2B5EF4-FFF2-40B4-BE49-F238E27FC236}">
                  <a16:creationId xmlns:a16="http://schemas.microsoft.com/office/drawing/2014/main" id="{0E3D2897-8226-25DA-668E-4029CB99ECE9}"/>
                </a:ext>
              </a:extLst>
            </p:cNvPr>
            <p:cNvSpPr/>
            <p:nvPr/>
          </p:nvSpPr>
          <p:spPr>
            <a:xfrm>
              <a:off x="1376419" y="7290205"/>
              <a:ext cx="3629346" cy="1626688"/>
            </a:xfrm>
            <a:prstGeom prst="round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Espace réservé du contenu 14">
              <a:extLst>
                <a:ext uri="{FF2B5EF4-FFF2-40B4-BE49-F238E27FC236}">
                  <a16:creationId xmlns:a16="http://schemas.microsoft.com/office/drawing/2014/main" id="{0FB8A80A-3E05-2CF4-0248-3A986F9CD702}"/>
                </a:ext>
              </a:extLst>
            </p:cNvPr>
            <p:cNvSpPr txBox="1">
              <a:spLocks/>
            </p:cNvSpPr>
            <p:nvPr/>
          </p:nvSpPr>
          <p:spPr bwMode="auto">
            <a:xfrm>
              <a:off x="1376418" y="7890513"/>
              <a:ext cx="3629345" cy="43088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314325" indent="-314325" algn="l" defTabSz="342900" rtl="0" eaLnBrk="1" fontAlgn="base" hangingPunct="1">
                <a:spcBef>
                  <a:spcPct val="20000"/>
                </a:spcBef>
                <a:spcAft>
                  <a:spcPct val="0"/>
                </a:spcAft>
                <a:buClr>
                  <a:schemeClr val="accent1"/>
                </a:buClr>
                <a:buFont typeface="LucidaGrande" charset="0"/>
                <a:buChar char="▶︎"/>
                <a:tabLst/>
                <a:defRPr sz="2000" kern="1200" baseline="0">
                  <a:solidFill>
                    <a:schemeClr val="tx2"/>
                  </a:solidFill>
                  <a:latin typeface="Calibri" charset="0"/>
                  <a:ea typeface="Calibri" charset="0"/>
                  <a:cs typeface="Calibri" charset="0"/>
                </a:defRPr>
              </a:lvl1pPr>
              <a:lvl2pPr marL="582613" indent="-219075" algn="l" defTabSz="342900" rtl="0" eaLnBrk="1" fontAlgn="base" hangingPunct="1">
                <a:spcBef>
                  <a:spcPct val="20000"/>
                </a:spcBef>
                <a:spcAft>
                  <a:spcPct val="0"/>
                </a:spcAft>
                <a:buFont typeface="Lucida Grande" pitchFamily="-84" charset="0"/>
                <a:buChar char="›"/>
                <a:tabLst/>
                <a:defRPr sz="2000" kern="1200">
                  <a:solidFill>
                    <a:schemeClr val="tx2"/>
                  </a:solidFill>
                  <a:latin typeface="Calibri" charset="0"/>
                  <a:ea typeface="Calibri" charset="0"/>
                  <a:cs typeface="Calibri" charset="0"/>
                </a:defRPr>
              </a:lvl2pPr>
              <a:lvl3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3pPr>
              <a:lvl4pPr marL="582613" indent="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4pPr>
              <a:lvl5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None/>
              </a:pPr>
              <a:r>
                <a:rPr lang="fr-FR" sz="2800" b="1">
                  <a:solidFill>
                    <a:schemeClr val="bg1"/>
                  </a:solidFill>
                  <a:latin typeface="TT Lakes Condensed" panose="02000503020000020004" pitchFamily="50" charset="0"/>
                </a:rPr>
                <a:t>FAIR PRACTICES</a:t>
              </a:r>
              <a:endParaRPr lang="fr-FR" sz="2800">
                <a:solidFill>
                  <a:srgbClr val="35363A"/>
                </a:solidFill>
                <a:latin typeface="TT Lakes Condensed" panose="02000503020000020004" pitchFamily="50" charset="0"/>
                <a:ea typeface="Calibri" panose="020F0502020204030204" pitchFamily="34" charset="0"/>
              </a:endParaRPr>
            </a:p>
          </p:txBody>
        </p:sp>
        <p:sp>
          <p:nvSpPr>
            <p:cNvPr id="121" name="Ellipse 120">
              <a:extLst>
                <a:ext uri="{FF2B5EF4-FFF2-40B4-BE49-F238E27FC236}">
                  <a16:creationId xmlns:a16="http://schemas.microsoft.com/office/drawing/2014/main" id="{8296D969-53BF-3A16-D904-177F75D4C90E}"/>
                </a:ext>
              </a:extLst>
            </p:cNvPr>
            <p:cNvSpPr/>
            <p:nvPr/>
          </p:nvSpPr>
          <p:spPr>
            <a:xfrm>
              <a:off x="2561090" y="6542122"/>
              <a:ext cx="1260000" cy="1260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3" name="Graphique 132">
              <a:extLst>
                <a:ext uri="{FF2B5EF4-FFF2-40B4-BE49-F238E27FC236}">
                  <a16:creationId xmlns:a16="http://schemas.microsoft.com/office/drawing/2014/main" id="{C6432A75-D3A7-B811-2A87-D1EDBF02E49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879452" y="6808104"/>
              <a:ext cx="585173" cy="708367"/>
            </a:xfrm>
            <a:prstGeom prst="rect">
              <a:avLst/>
            </a:prstGeom>
          </p:spPr>
        </p:pic>
      </p:grpSp>
      <p:grpSp>
        <p:nvGrpSpPr>
          <p:cNvPr id="141" name="Groupe 140">
            <a:extLst>
              <a:ext uri="{FF2B5EF4-FFF2-40B4-BE49-F238E27FC236}">
                <a16:creationId xmlns:a16="http://schemas.microsoft.com/office/drawing/2014/main" id="{05C329B4-3C65-CE6D-316E-29A5C261F180}"/>
              </a:ext>
            </a:extLst>
          </p:cNvPr>
          <p:cNvGrpSpPr/>
          <p:nvPr/>
        </p:nvGrpSpPr>
        <p:grpSpPr>
          <a:xfrm>
            <a:off x="14494926" y="7266495"/>
            <a:ext cx="3629346" cy="2374771"/>
            <a:chOff x="9576762" y="6542122"/>
            <a:chExt cx="3629346" cy="2374771"/>
          </a:xfrm>
        </p:grpSpPr>
        <p:sp>
          <p:nvSpPr>
            <p:cNvPr id="109" name="Rectangle : coins arrondis 108">
              <a:extLst>
                <a:ext uri="{FF2B5EF4-FFF2-40B4-BE49-F238E27FC236}">
                  <a16:creationId xmlns:a16="http://schemas.microsoft.com/office/drawing/2014/main" id="{3578F0E0-1708-C304-D039-12CE82C2C448}"/>
                </a:ext>
              </a:extLst>
            </p:cNvPr>
            <p:cNvSpPr/>
            <p:nvPr/>
          </p:nvSpPr>
          <p:spPr>
            <a:xfrm>
              <a:off x="9576762" y="7290205"/>
              <a:ext cx="3629346" cy="1626688"/>
            </a:xfrm>
            <a:prstGeom prst="round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0" name="Espace réservé du contenu 14">
              <a:extLst>
                <a:ext uri="{FF2B5EF4-FFF2-40B4-BE49-F238E27FC236}">
                  <a16:creationId xmlns:a16="http://schemas.microsoft.com/office/drawing/2014/main" id="{E380E821-6B26-5C4D-180A-4377A860160D}"/>
                </a:ext>
              </a:extLst>
            </p:cNvPr>
            <p:cNvSpPr txBox="1">
              <a:spLocks/>
            </p:cNvSpPr>
            <p:nvPr/>
          </p:nvSpPr>
          <p:spPr bwMode="auto">
            <a:xfrm>
              <a:off x="9576762" y="7905351"/>
              <a:ext cx="3629346" cy="86177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314325" indent="-314325" algn="l" defTabSz="342900" rtl="0" eaLnBrk="1" fontAlgn="base" hangingPunct="1">
                <a:spcBef>
                  <a:spcPct val="20000"/>
                </a:spcBef>
                <a:spcAft>
                  <a:spcPct val="0"/>
                </a:spcAft>
                <a:buClr>
                  <a:schemeClr val="accent1"/>
                </a:buClr>
                <a:buFont typeface="LucidaGrande" charset="0"/>
                <a:buChar char="▶︎"/>
                <a:tabLst/>
                <a:defRPr sz="2000" kern="1200" baseline="0">
                  <a:solidFill>
                    <a:schemeClr val="tx2"/>
                  </a:solidFill>
                  <a:latin typeface="Calibri" charset="0"/>
                  <a:ea typeface="Calibri" charset="0"/>
                  <a:cs typeface="Calibri" charset="0"/>
                </a:defRPr>
              </a:lvl1pPr>
              <a:lvl2pPr marL="582613" indent="-219075" algn="l" defTabSz="342900" rtl="0" eaLnBrk="1" fontAlgn="base" hangingPunct="1">
                <a:spcBef>
                  <a:spcPct val="20000"/>
                </a:spcBef>
                <a:spcAft>
                  <a:spcPct val="0"/>
                </a:spcAft>
                <a:buFont typeface="Lucida Grande" pitchFamily="-84" charset="0"/>
                <a:buChar char="›"/>
                <a:tabLst/>
                <a:defRPr sz="2000" kern="1200">
                  <a:solidFill>
                    <a:schemeClr val="tx2"/>
                  </a:solidFill>
                  <a:latin typeface="Calibri" charset="0"/>
                  <a:ea typeface="Calibri" charset="0"/>
                  <a:cs typeface="Calibri" charset="0"/>
                </a:defRPr>
              </a:lvl2pPr>
              <a:lvl3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3pPr>
              <a:lvl4pPr marL="582613" indent="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4pPr>
              <a:lvl5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None/>
              </a:pPr>
              <a:r>
                <a:rPr lang="fr-FR" sz="2800" b="1">
                  <a:solidFill>
                    <a:schemeClr val="bg1"/>
                  </a:solidFill>
                  <a:latin typeface="TT Lakes Condensed" panose="02000503020000020004" pitchFamily="50" charset="0"/>
                </a:rPr>
                <a:t>REGIONAL COMMITMENT</a:t>
              </a:r>
              <a:endParaRPr lang="fr-FR" sz="2800">
                <a:solidFill>
                  <a:srgbClr val="35363A"/>
                </a:solidFill>
                <a:latin typeface="TT Lakes Condensed" panose="02000503020000020004" pitchFamily="50" charset="0"/>
                <a:ea typeface="Calibri" panose="020F0502020204030204" pitchFamily="34" charset="0"/>
              </a:endParaRPr>
            </a:p>
          </p:txBody>
        </p:sp>
        <p:sp>
          <p:nvSpPr>
            <p:cNvPr id="113" name="Ellipse 112">
              <a:extLst>
                <a:ext uri="{FF2B5EF4-FFF2-40B4-BE49-F238E27FC236}">
                  <a16:creationId xmlns:a16="http://schemas.microsoft.com/office/drawing/2014/main" id="{0FFCAABA-3764-E1E1-5D7F-5730C83187E7}"/>
                </a:ext>
              </a:extLst>
            </p:cNvPr>
            <p:cNvSpPr/>
            <p:nvPr/>
          </p:nvSpPr>
          <p:spPr>
            <a:xfrm>
              <a:off x="10761435" y="6542122"/>
              <a:ext cx="1260000" cy="1260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4" name="Image 133">
              <a:extLst>
                <a:ext uri="{FF2B5EF4-FFF2-40B4-BE49-F238E27FC236}">
                  <a16:creationId xmlns:a16="http://schemas.microsoft.com/office/drawing/2014/main" id="{259272DF-E09A-0299-AC6C-BC52B85A51C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13816" y="6741234"/>
              <a:ext cx="605935" cy="861774"/>
            </a:xfrm>
            <a:prstGeom prst="rect">
              <a:avLst/>
            </a:prstGeom>
          </p:spPr>
        </p:pic>
      </p:grpSp>
      <p:grpSp>
        <p:nvGrpSpPr>
          <p:cNvPr id="140" name="Groupe 139">
            <a:extLst>
              <a:ext uri="{FF2B5EF4-FFF2-40B4-BE49-F238E27FC236}">
                <a16:creationId xmlns:a16="http://schemas.microsoft.com/office/drawing/2014/main" id="{C6A3B5A3-6F4E-F68C-8B43-543EA90384B6}"/>
              </a:ext>
            </a:extLst>
          </p:cNvPr>
          <p:cNvGrpSpPr/>
          <p:nvPr/>
        </p:nvGrpSpPr>
        <p:grpSpPr>
          <a:xfrm>
            <a:off x="14562954" y="4713467"/>
            <a:ext cx="3637119" cy="2374771"/>
            <a:chOff x="5476590" y="6542122"/>
            <a:chExt cx="3637119" cy="2374771"/>
          </a:xfrm>
        </p:grpSpPr>
        <p:sp>
          <p:nvSpPr>
            <p:cNvPr id="108" name="Rectangle : coins arrondis 107">
              <a:extLst>
                <a:ext uri="{FF2B5EF4-FFF2-40B4-BE49-F238E27FC236}">
                  <a16:creationId xmlns:a16="http://schemas.microsoft.com/office/drawing/2014/main" id="{180DAB66-8897-3B13-B112-EAF63D4F753A}"/>
                </a:ext>
              </a:extLst>
            </p:cNvPr>
            <p:cNvSpPr/>
            <p:nvPr/>
          </p:nvSpPr>
          <p:spPr>
            <a:xfrm>
              <a:off x="5476590" y="7290205"/>
              <a:ext cx="3629346" cy="1626688"/>
            </a:xfrm>
            <a:prstGeom prst="round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1" name="Espace réservé du contenu 14">
              <a:extLst>
                <a:ext uri="{FF2B5EF4-FFF2-40B4-BE49-F238E27FC236}">
                  <a16:creationId xmlns:a16="http://schemas.microsoft.com/office/drawing/2014/main" id="{6E863B1F-7B6E-2E23-1E0E-BC50DBF2BA6C}"/>
                </a:ext>
              </a:extLst>
            </p:cNvPr>
            <p:cNvSpPr txBox="1">
              <a:spLocks/>
            </p:cNvSpPr>
            <p:nvPr/>
          </p:nvSpPr>
          <p:spPr bwMode="auto">
            <a:xfrm>
              <a:off x="5484364" y="7911146"/>
              <a:ext cx="3629345" cy="86177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314325" indent="-314325" algn="l" defTabSz="342900" rtl="0" eaLnBrk="1" fontAlgn="base" hangingPunct="1">
                <a:spcBef>
                  <a:spcPct val="20000"/>
                </a:spcBef>
                <a:spcAft>
                  <a:spcPct val="0"/>
                </a:spcAft>
                <a:buClr>
                  <a:schemeClr val="accent1"/>
                </a:buClr>
                <a:buFont typeface="LucidaGrande" charset="0"/>
                <a:buChar char="▶︎"/>
                <a:tabLst/>
                <a:defRPr sz="2000" kern="1200" baseline="0">
                  <a:solidFill>
                    <a:schemeClr val="tx2"/>
                  </a:solidFill>
                  <a:latin typeface="Calibri" charset="0"/>
                  <a:ea typeface="Calibri" charset="0"/>
                  <a:cs typeface="Calibri" charset="0"/>
                </a:defRPr>
              </a:lvl1pPr>
              <a:lvl2pPr marL="582613" indent="-219075" algn="l" defTabSz="342900" rtl="0" eaLnBrk="1" fontAlgn="base" hangingPunct="1">
                <a:spcBef>
                  <a:spcPct val="20000"/>
                </a:spcBef>
                <a:spcAft>
                  <a:spcPct val="0"/>
                </a:spcAft>
                <a:buFont typeface="Lucida Grande" pitchFamily="-84" charset="0"/>
                <a:buChar char="›"/>
                <a:tabLst/>
                <a:defRPr sz="2000" kern="1200">
                  <a:solidFill>
                    <a:schemeClr val="tx2"/>
                  </a:solidFill>
                  <a:latin typeface="Calibri" charset="0"/>
                  <a:ea typeface="Calibri" charset="0"/>
                  <a:cs typeface="Calibri" charset="0"/>
                </a:defRPr>
              </a:lvl2pPr>
              <a:lvl3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3pPr>
              <a:lvl4pPr marL="582613" indent="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4pPr>
              <a:lvl5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None/>
              </a:pPr>
              <a:r>
                <a:rPr lang="fr-FR" sz="2800" b="1">
                  <a:solidFill>
                    <a:schemeClr val="bg1"/>
                  </a:solidFill>
                  <a:latin typeface="TT Lakes Condensed" panose="02000503020000020004" pitchFamily="50" charset="0"/>
                </a:rPr>
                <a:t>CUSTOMER AND USER FOCUS</a:t>
              </a:r>
              <a:endParaRPr lang="fr-FR" sz="2800">
                <a:solidFill>
                  <a:srgbClr val="35363A"/>
                </a:solidFill>
                <a:latin typeface="TT Lakes Condensed" panose="02000503020000020004" pitchFamily="50" charset="0"/>
                <a:ea typeface="Calibri" panose="020F0502020204030204" pitchFamily="34" charset="0"/>
              </a:endParaRPr>
            </a:p>
          </p:txBody>
        </p:sp>
        <p:sp>
          <p:nvSpPr>
            <p:cNvPr id="116" name="Ellipse 115">
              <a:extLst>
                <a:ext uri="{FF2B5EF4-FFF2-40B4-BE49-F238E27FC236}">
                  <a16:creationId xmlns:a16="http://schemas.microsoft.com/office/drawing/2014/main" id="{B0EA6971-BC0B-EC6D-60F9-A6CC2FF0DD0B}"/>
                </a:ext>
              </a:extLst>
            </p:cNvPr>
            <p:cNvSpPr/>
            <p:nvPr/>
          </p:nvSpPr>
          <p:spPr>
            <a:xfrm>
              <a:off x="6661261" y="6542122"/>
              <a:ext cx="1260000" cy="1260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5" name="Image 134">
              <a:extLst>
                <a:ext uri="{FF2B5EF4-FFF2-40B4-BE49-F238E27FC236}">
                  <a16:creationId xmlns:a16="http://schemas.microsoft.com/office/drawing/2014/main" id="{46AD50F0-0EC8-E39A-C7B6-DC9DBF73155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29633" y="6734095"/>
              <a:ext cx="738808" cy="859574"/>
            </a:xfrm>
            <a:prstGeom prst="rect">
              <a:avLst/>
            </a:prstGeom>
          </p:spPr>
        </p:pic>
      </p:grpSp>
      <p:sp>
        <p:nvSpPr>
          <p:cNvPr id="2" name="Espace réservé du texte 7">
            <a:extLst>
              <a:ext uri="{FF2B5EF4-FFF2-40B4-BE49-F238E27FC236}">
                <a16:creationId xmlns:a16="http://schemas.microsoft.com/office/drawing/2014/main" id="{00C3E77F-450B-2DD3-C620-5949B081EB8C}"/>
              </a:ext>
            </a:extLst>
          </p:cNvPr>
          <p:cNvSpPr txBox="1">
            <a:spLocks/>
          </p:cNvSpPr>
          <p:nvPr/>
        </p:nvSpPr>
        <p:spPr>
          <a:xfrm>
            <a:off x="1634800" y="1163616"/>
            <a:ext cx="14288371" cy="1411190"/>
          </a:xfrm>
          <a:prstGeom prst="rect">
            <a:avLst/>
          </a:prstGeom>
        </p:spPr>
        <p:txBody>
          <a:bodyPr lIns="0"/>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3950" b="1">
                <a:solidFill>
                  <a:schemeClr val="tx1"/>
                </a:solidFill>
              </a:rPr>
              <a:t>A GROUP THAT MAKES A DIFFERENCE</a:t>
            </a:r>
          </a:p>
        </p:txBody>
      </p:sp>
    </p:spTree>
    <p:extLst>
      <p:ext uri="{BB962C8B-B14F-4D97-AF65-F5344CB8AC3E}">
        <p14:creationId xmlns:p14="http://schemas.microsoft.com/office/powerpoint/2010/main" val="3870939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DE780738-1099-B45D-827C-694E86BC674E}"/>
              </a:ext>
            </a:extLst>
          </p:cNvPr>
          <p:cNvSpPr>
            <a:spLocks noGrp="1"/>
          </p:cNvSpPr>
          <p:nvPr>
            <p:ph type="body" sz="quarter" idx="10"/>
          </p:nvPr>
        </p:nvSpPr>
        <p:spPr>
          <a:xfrm>
            <a:off x="1613028" y="2606675"/>
            <a:ext cx="4964754" cy="7391400"/>
          </a:xfrm>
        </p:spPr>
        <p:txBody>
          <a:bodyPr/>
          <a:lstStyle/>
          <a:p>
            <a:r>
              <a:rPr lang="fr-FR" sz="4000" b="1" dirty="0">
                <a:solidFill>
                  <a:schemeClr val="accent1"/>
                </a:solidFill>
              </a:rPr>
              <a:t>PRÉSENTATION </a:t>
            </a:r>
          </a:p>
          <a:p>
            <a:r>
              <a:rPr lang="fr-FR" sz="4000" b="1" dirty="0">
                <a:solidFill>
                  <a:schemeClr val="accent1"/>
                </a:solidFill>
              </a:rPr>
              <a:t>GROUPE</a:t>
            </a:r>
          </a:p>
        </p:txBody>
      </p:sp>
      <p:sp>
        <p:nvSpPr>
          <p:cNvPr id="6" name="Espace réservé du texte 3">
            <a:extLst>
              <a:ext uri="{FF2B5EF4-FFF2-40B4-BE49-F238E27FC236}">
                <a16:creationId xmlns:a16="http://schemas.microsoft.com/office/drawing/2014/main" id="{26C15AE1-4AB0-E4F8-D187-965AAEAC883E}"/>
              </a:ext>
            </a:extLst>
          </p:cNvPr>
          <p:cNvSpPr txBox="1">
            <a:spLocks/>
          </p:cNvSpPr>
          <p:nvPr/>
        </p:nvSpPr>
        <p:spPr>
          <a:xfrm>
            <a:off x="10052844" y="2606675"/>
            <a:ext cx="6848808" cy="7391400"/>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4000" b="1" dirty="0">
                <a:solidFill>
                  <a:schemeClr val="accent1"/>
                </a:solidFill>
              </a:rPr>
              <a:t>PRÉSENTATION </a:t>
            </a:r>
          </a:p>
          <a:p>
            <a:r>
              <a:rPr lang="fr-FR" sz="4000" b="1" dirty="0">
                <a:solidFill>
                  <a:schemeClr val="accent1"/>
                </a:solidFill>
              </a:rPr>
              <a:t>ARTUB</a:t>
            </a:r>
          </a:p>
        </p:txBody>
      </p:sp>
      <p:sp>
        <p:nvSpPr>
          <p:cNvPr id="2" name="Espace réservé du texte 3">
            <a:hlinkClick r:id="rId2" action="ppaction://hlinksldjump"/>
            <a:extLst>
              <a:ext uri="{FF2B5EF4-FFF2-40B4-BE49-F238E27FC236}">
                <a16:creationId xmlns:a16="http://schemas.microsoft.com/office/drawing/2014/main" id="{F3BF71AA-205E-EB7D-B420-91E1A7FFA0FA}"/>
              </a:ext>
            </a:extLst>
          </p:cNvPr>
          <p:cNvSpPr txBox="1">
            <a:spLocks/>
          </p:cNvSpPr>
          <p:nvPr/>
        </p:nvSpPr>
        <p:spPr>
          <a:xfrm>
            <a:off x="1613028" y="4235832"/>
            <a:ext cx="496475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800" dirty="0">
                <a:solidFill>
                  <a:schemeClr val="tx1"/>
                </a:solidFill>
              </a:rPr>
              <a:t>Notre positionnement</a:t>
            </a:r>
          </a:p>
        </p:txBody>
      </p:sp>
      <p:sp>
        <p:nvSpPr>
          <p:cNvPr id="3" name="Espace réservé du texte 3">
            <a:hlinkClick r:id="rId3" action="ppaction://hlinksldjump"/>
            <a:extLst>
              <a:ext uri="{FF2B5EF4-FFF2-40B4-BE49-F238E27FC236}">
                <a16:creationId xmlns:a16="http://schemas.microsoft.com/office/drawing/2014/main" id="{5B9D86AC-D004-F5F5-9272-1C00D406B223}"/>
              </a:ext>
            </a:extLst>
          </p:cNvPr>
          <p:cNvSpPr txBox="1">
            <a:spLocks/>
          </p:cNvSpPr>
          <p:nvPr/>
        </p:nvSpPr>
        <p:spPr>
          <a:xfrm>
            <a:off x="1613028" y="4866453"/>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800" dirty="0">
                <a:solidFill>
                  <a:schemeClr val="tx1"/>
                </a:solidFill>
              </a:rPr>
              <a:t>Les chiffres clés</a:t>
            </a:r>
          </a:p>
        </p:txBody>
      </p:sp>
      <p:sp>
        <p:nvSpPr>
          <p:cNvPr id="7" name="Espace réservé du texte 3">
            <a:hlinkClick r:id="rId4" action="ppaction://hlinksldjump"/>
            <a:extLst>
              <a:ext uri="{FF2B5EF4-FFF2-40B4-BE49-F238E27FC236}">
                <a16:creationId xmlns:a16="http://schemas.microsoft.com/office/drawing/2014/main" id="{F57FDE5F-3FAB-B806-2674-46A1D3B9E4AB}"/>
              </a:ext>
            </a:extLst>
          </p:cNvPr>
          <p:cNvSpPr txBox="1">
            <a:spLocks/>
          </p:cNvSpPr>
          <p:nvPr/>
        </p:nvSpPr>
        <p:spPr>
          <a:xfrm>
            <a:off x="1613028" y="5474313"/>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800" dirty="0">
                <a:solidFill>
                  <a:schemeClr val="tx1"/>
                </a:solidFill>
              </a:rPr>
              <a:t>Nos ambitions</a:t>
            </a:r>
          </a:p>
        </p:txBody>
      </p:sp>
      <p:sp>
        <p:nvSpPr>
          <p:cNvPr id="8" name="Espace réservé du texte 3">
            <a:hlinkClick r:id="rId5" action="ppaction://hlinksldjump"/>
            <a:extLst>
              <a:ext uri="{FF2B5EF4-FFF2-40B4-BE49-F238E27FC236}">
                <a16:creationId xmlns:a16="http://schemas.microsoft.com/office/drawing/2014/main" id="{72C7133F-BB7F-524F-0543-F4EF8A67C5C6}"/>
              </a:ext>
            </a:extLst>
          </p:cNvPr>
          <p:cNvSpPr txBox="1">
            <a:spLocks/>
          </p:cNvSpPr>
          <p:nvPr/>
        </p:nvSpPr>
        <p:spPr>
          <a:xfrm>
            <a:off x="1613028" y="6043857"/>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800" dirty="0">
                <a:solidFill>
                  <a:schemeClr val="tx1"/>
                </a:solidFill>
              </a:rPr>
              <a:t>Nos missions</a:t>
            </a:r>
          </a:p>
        </p:txBody>
      </p:sp>
      <p:sp>
        <p:nvSpPr>
          <p:cNvPr id="9" name="Espace réservé du texte 3">
            <a:hlinkClick r:id="rId6" action="ppaction://hlinksldjump"/>
            <a:extLst>
              <a:ext uri="{FF2B5EF4-FFF2-40B4-BE49-F238E27FC236}">
                <a16:creationId xmlns:a16="http://schemas.microsoft.com/office/drawing/2014/main" id="{ACCD109C-59BB-8B58-9889-4991726222FA}"/>
              </a:ext>
            </a:extLst>
          </p:cNvPr>
          <p:cNvSpPr txBox="1">
            <a:spLocks/>
          </p:cNvSpPr>
          <p:nvPr/>
        </p:nvSpPr>
        <p:spPr>
          <a:xfrm>
            <a:off x="1613028" y="6690728"/>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800" dirty="0">
                <a:solidFill>
                  <a:schemeClr val="tx1"/>
                </a:solidFill>
              </a:rPr>
              <a:t>La Hauteur en Confiance</a:t>
            </a:r>
          </a:p>
        </p:txBody>
      </p:sp>
      <p:sp>
        <p:nvSpPr>
          <p:cNvPr id="10" name="Espace réservé du texte 3">
            <a:hlinkClick r:id="rId7" action="ppaction://hlinksldjump"/>
            <a:extLst>
              <a:ext uri="{FF2B5EF4-FFF2-40B4-BE49-F238E27FC236}">
                <a16:creationId xmlns:a16="http://schemas.microsoft.com/office/drawing/2014/main" id="{89F36842-66A5-893D-0486-C4B34BCE350A}"/>
              </a:ext>
            </a:extLst>
          </p:cNvPr>
          <p:cNvSpPr txBox="1">
            <a:spLocks/>
          </p:cNvSpPr>
          <p:nvPr/>
        </p:nvSpPr>
        <p:spPr>
          <a:xfrm>
            <a:off x="1613028" y="7300229"/>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800" dirty="0">
                <a:solidFill>
                  <a:schemeClr val="tx1"/>
                </a:solidFill>
              </a:rPr>
              <a:t>Notre vision </a:t>
            </a:r>
          </a:p>
        </p:txBody>
      </p:sp>
      <p:sp>
        <p:nvSpPr>
          <p:cNvPr id="11" name="Espace réservé du texte 3">
            <a:hlinkClick r:id="rId2" action="ppaction://hlinksldjump"/>
            <a:extLst>
              <a:ext uri="{FF2B5EF4-FFF2-40B4-BE49-F238E27FC236}">
                <a16:creationId xmlns:a16="http://schemas.microsoft.com/office/drawing/2014/main" id="{A741C707-77DC-1F91-CF89-F602974449B0}"/>
              </a:ext>
            </a:extLst>
          </p:cNvPr>
          <p:cNvSpPr txBox="1">
            <a:spLocks/>
          </p:cNvSpPr>
          <p:nvPr/>
        </p:nvSpPr>
        <p:spPr>
          <a:xfrm>
            <a:off x="1613028" y="7902933"/>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800" dirty="0">
                <a:solidFill>
                  <a:schemeClr val="tx1"/>
                </a:solidFill>
              </a:rPr>
              <a:t>Secteurs d’activités</a:t>
            </a:r>
          </a:p>
        </p:txBody>
      </p:sp>
      <p:sp>
        <p:nvSpPr>
          <p:cNvPr id="12" name="Espace réservé du texte 3">
            <a:hlinkClick r:id="rId8" action="ppaction://hlinksldjump"/>
            <a:extLst>
              <a:ext uri="{FF2B5EF4-FFF2-40B4-BE49-F238E27FC236}">
                <a16:creationId xmlns:a16="http://schemas.microsoft.com/office/drawing/2014/main" id="{283C6165-BBBE-CB5E-F733-2B71C8DA0213}"/>
              </a:ext>
            </a:extLst>
          </p:cNvPr>
          <p:cNvSpPr txBox="1">
            <a:spLocks/>
          </p:cNvSpPr>
          <p:nvPr/>
        </p:nvSpPr>
        <p:spPr>
          <a:xfrm>
            <a:off x="1613028" y="8507564"/>
            <a:ext cx="5970186"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800" dirty="0">
                <a:solidFill>
                  <a:schemeClr val="tx1"/>
                </a:solidFill>
              </a:rPr>
              <a:t>Nos applications</a:t>
            </a:r>
          </a:p>
        </p:txBody>
      </p:sp>
      <p:sp>
        <p:nvSpPr>
          <p:cNvPr id="13" name="Espace réservé du texte 3">
            <a:hlinkClick r:id="rId9" action="ppaction://hlinksldjump"/>
            <a:extLst>
              <a:ext uri="{FF2B5EF4-FFF2-40B4-BE49-F238E27FC236}">
                <a16:creationId xmlns:a16="http://schemas.microsoft.com/office/drawing/2014/main" id="{5801D473-F34F-DA1F-51C6-D8439BDD6918}"/>
              </a:ext>
            </a:extLst>
          </p:cNvPr>
          <p:cNvSpPr txBox="1">
            <a:spLocks/>
          </p:cNvSpPr>
          <p:nvPr/>
        </p:nvSpPr>
        <p:spPr>
          <a:xfrm>
            <a:off x="10078520" y="4235832"/>
            <a:ext cx="496475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800" dirty="0">
                <a:solidFill>
                  <a:schemeClr val="tx1"/>
                </a:solidFill>
              </a:rPr>
              <a:t>L’entreprise</a:t>
            </a:r>
          </a:p>
        </p:txBody>
      </p:sp>
      <p:sp>
        <p:nvSpPr>
          <p:cNvPr id="14" name="Espace réservé du texte 3">
            <a:hlinkClick r:id="rId10" action="ppaction://hlinksldjump"/>
            <a:extLst>
              <a:ext uri="{FF2B5EF4-FFF2-40B4-BE49-F238E27FC236}">
                <a16:creationId xmlns:a16="http://schemas.microsoft.com/office/drawing/2014/main" id="{131C2D66-12C9-1855-726D-188AFF0C3AAD}"/>
              </a:ext>
            </a:extLst>
          </p:cNvPr>
          <p:cNvSpPr txBox="1">
            <a:spLocks/>
          </p:cNvSpPr>
          <p:nvPr/>
        </p:nvSpPr>
        <p:spPr>
          <a:xfrm>
            <a:off x="10078520" y="4866453"/>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800" dirty="0">
                <a:solidFill>
                  <a:schemeClr val="tx1"/>
                </a:solidFill>
              </a:rPr>
              <a:t>Notre histoire</a:t>
            </a:r>
          </a:p>
        </p:txBody>
      </p:sp>
      <p:sp>
        <p:nvSpPr>
          <p:cNvPr id="15" name="Espace réservé du texte 3">
            <a:hlinkClick r:id="rId11" action="ppaction://hlinksldjump"/>
            <a:extLst>
              <a:ext uri="{FF2B5EF4-FFF2-40B4-BE49-F238E27FC236}">
                <a16:creationId xmlns:a16="http://schemas.microsoft.com/office/drawing/2014/main" id="{8815B19C-A2F2-BEE5-83FE-D88708D3DBD4}"/>
              </a:ext>
            </a:extLst>
          </p:cNvPr>
          <p:cNvSpPr txBox="1">
            <a:spLocks/>
          </p:cNvSpPr>
          <p:nvPr/>
        </p:nvSpPr>
        <p:spPr>
          <a:xfrm>
            <a:off x="10078520" y="6043857"/>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800" dirty="0">
                <a:solidFill>
                  <a:schemeClr val="tx1"/>
                </a:solidFill>
              </a:rPr>
              <a:t>Nos valeurs</a:t>
            </a:r>
          </a:p>
        </p:txBody>
      </p:sp>
      <p:sp>
        <p:nvSpPr>
          <p:cNvPr id="17" name="Espace réservé du texte 3">
            <a:hlinkClick r:id="rId12" action="ppaction://hlinksldjump"/>
            <a:extLst>
              <a:ext uri="{FF2B5EF4-FFF2-40B4-BE49-F238E27FC236}">
                <a16:creationId xmlns:a16="http://schemas.microsoft.com/office/drawing/2014/main" id="{D32C277B-A28B-DE01-2D54-18C25E2F5099}"/>
              </a:ext>
            </a:extLst>
          </p:cNvPr>
          <p:cNvSpPr txBox="1">
            <a:spLocks/>
          </p:cNvSpPr>
          <p:nvPr/>
        </p:nvSpPr>
        <p:spPr>
          <a:xfrm>
            <a:off x="10078520" y="5474313"/>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800" dirty="0">
                <a:solidFill>
                  <a:schemeClr val="tx1"/>
                </a:solidFill>
              </a:rPr>
              <a:t>Les chiffres clés</a:t>
            </a:r>
          </a:p>
        </p:txBody>
      </p:sp>
      <p:sp>
        <p:nvSpPr>
          <p:cNvPr id="18" name="Espace réservé du texte 3">
            <a:hlinkClick r:id="rId13" action="ppaction://hlinksldjump"/>
            <a:extLst>
              <a:ext uri="{FF2B5EF4-FFF2-40B4-BE49-F238E27FC236}">
                <a16:creationId xmlns:a16="http://schemas.microsoft.com/office/drawing/2014/main" id="{CC5588E7-C4B3-364E-7DE8-C2E4CD4A38C9}"/>
              </a:ext>
            </a:extLst>
          </p:cNvPr>
          <p:cNvSpPr txBox="1">
            <a:spLocks/>
          </p:cNvSpPr>
          <p:nvPr/>
        </p:nvSpPr>
        <p:spPr>
          <a:xfrm>
            <a:off x="10078520" y="7300229"/>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800" dirty="0">
                <a:solidFill>
                  <a:schemeClr val="tx1"/>
                </a:solidFill>
              </a:rPr>
              <a:t>Nos gammes produits</a:t>
            </a:r>
          </a:p>
        </p:txBody>
      </p:sp>
      <p:sp>
        <p:nvSpPr>
          <p:cNvPr id="19" name="Espace réservé du texte 3">
            <a:hlinkClick r:id="rId14" action="ppaction://hlinksldjump"/>
            <a:extLst>
              <a:ext uri="{FF2B5EF4-FFF2-40B4-BE49-F238E27FC236}">
                <a16:creationId xmlns:a16="http://schemas.microsoft.com/office/drawing/2014/main" id="{1610B877-E934-A781-4DFA-A6BE938B0357}"/>
              </a:ext>
            </a:extLst>
          </p:cNvPr>
          <p:cNvSpPr txBox="1">
            <a:spLocks/>
          </p:cNvSpPr>
          <p:nvPr/>
        </p:nvSpPr>
        <p:spPr>
          <a:xfrm>
            <a:off x="10078520" y="6690728"/>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800" dirty="0">
                <a:solidFill>
                  <a:schemeClr val="tx1"/>
                </a:solidFill>
              </a:rPr>
              <a:t>Références clients</a:t>
            </a:r>
          </a:p>
        </p:txBody>
      </p:sp>
      <p:sp>
        <p:nvSpPr>
          <p:cNvPr id="20" name="Espace réservé du texte 3">
            <a:hlinkClick r:id="rId15" action="ppaction://hlinksldjump"/>
            <a:extLst>
              <a:ext uri="{FF2B5EF4-FFF2-40B4-BE49-F238E27FC236}">
                <a16:creationId xmlns:a16="http://schemas.microsoft.com/office/drawing/2014/main" id="{E1AE172B-E873-1CAB-8C8D-292DCB3BB7C7}"/>
              </a:ext>
            </a:extLst>
          </p:cNvPr>
          <p:cNvSpPr txBox="1">
            <a:spLocks/>
          </p:cNvSpPr>
          <p:nvPr/>
        </p:nvSpPr>
        <p:spPr>
          <a:xfrm>
            <a:off x="10078520" y="7902933"/>
            <a:ext cx="5970186"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800" dirty="0">
                <a:solidFill>
                  <a:schemeClr val="tx1"/>
                </a:solidFill>
              </a:rPr>
              <a:t>Notre approche RSE</a:t>
            </a:r>
          </a:p>
        </p:txBody>
      </p:sp>
      <p:sp>
        <p:nvSpPr>
          <p:cNvPr id="23" name="Espace réservé du texte 3">
            <a:hlinkClick r:id="rId16" action="ppaction://hlinksldjump"/>
            <a:extLst>
              <a:ext uri="{FF2B5EF4-FFF2-40B4-BE49-F238E27FC236}">
                <a16:creationId xmlns:a16="http://schemas.microsoft.com/office/drawing/2014/main" id="{E52C072F-962A-4441-1C9A-23DF2E6E51FE}"/>
              </a:ext>
            </a:extLst>
          </p:cNvPr>
          <p:cNvSpPr txBox="1">
            <a:spLocks/>
          </p:cNvSpPr>
          <p:nvPr/>
        </p:nvSpPr>
        <p:spPr>
          <a:xfrm>
            <a:off x="10078520" y="8507564"/>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800" dirty="0">
                <a:solidFill>
                  <a:schemeClr val="tx1"/>
                </a:solidFill>
              </a:rPr>
              <a:t>Une entreprise aux normes</a:t>
            </a:r>
          </a:p>
        </p:txBody>
      </p:sp>
      <p:sp>
        <p:nvSpPr>
          <p:cNvPr id="24" name="Espace réservé du texte 3">
            <a:hlinkClick r:id="rId15" action="ppaction://hlinksldjump"/>
            <a:extLst>
              <a:ext uri="{FF2B5EF4-FFF2-40B4-BE49-F238E27FC236}">
                <a16:creationId xmlns:a16="http://schemas.microsoft.com/office/drawing/2014/main" id="{80C6EB0B-4063-776A-E372-95305D80BD9C}"/>
              </a:ext>
            </a:extLst>
          </p:cNvPr>
          <p:cNvSpPr txBox="1">
            <a:spLocks/>
          </p:cNvSpPr>
          <p:nvPr/>
        </p:nvSpPr>
        <p:spPr>
          <a:xfrm>
            <a:off x="10078520" y="9141414"/>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800" dirty="0">
                <a:solidFill>
                  <a:schemeClr val="tx1"/>
                </a:solidFill>
              </a:rPr>
              <a:t>Qualité des produits</a:t>
            </a:r>
          </a:p>
        </p:txBody>
      </p:sp>
      <p:sp>
        <p:nvSpPr>
          <p:cNvPr id="25" name="Titre 4">
            <a:extLst>
              <a:ext uri="{FF2B5EF4-FFF2-40B4-BE49-F238E27FC236}">
                <a16:creationId xmlns:a16="http://schemas.microsoft.com/office/drawing/2014/main" id="{30ED7252-26E4-F986-80CE-D2F661C0594C}"/>
              </a:ext>
            </a:extLst>
          </p:cNvPr>
          <p:cNvSpPr>
            <a:spLocks noGrp="1"/>
          </p:cNvSpPr>
          <p:nvPr>
            <p:ph type="title" idx="4294967295"/>
          </p:nvPr>
        </p:nvSpPr>
        <p:spPr>
          <a:xfrm>
            <a:off x="1613204" y="1329436"/>
            <a:ext cx="17584362" cy="1044249"/>
          </a:xfrm>
          <a:prstGeom prst="rect">
            <a:avLst/>
          </a:prstGeom>
        </p:spPr>
        <p:txBody>
          <a:bodyPr/>
          <a:lstStyle/>
          <a:p>
            <a:r>
              <a:rPr kumimoji="0" lang="fr-FR" sz="3950" b="1" i="0" u="none" strike="noStrike" kern="0" cap="all" spc="0" normalizeH="0" baseline="0" noProof="0" dirty="0">
                <a:ln>
                  <a:noFill/>
                </a:ln>
                <a:solidFill>
                  <a:srgbClr val="35363A"/>
                </a:solidFill>
                <a:effectLst/>
                <a:uLnTx/>
                <a:uFillTx/>
                <a:latin typeface="TT Lakes"/>
                <a:ea typeface="+mj-ea"/>
                <a:cs typeface="+mj-cs"/>
              </a:rPr>
              <a:t>Table des matières</a:t>
            </a:r>
            <a:endParaRPr lang="fr-FR" dirty="0"/>
          </a:p>
        </p:txBody>
      </p:sp>
      <p:sp>
        <p:nvSpPr>
          <p:cNvPr id="5" name="Espace réservé du texte 3">
            <a:hlinkClick r:id="rId8" action="ppaction://hlinksldjump"/>
            <a:extLst>
              <a:ext uri="{FF2B5EF4-FFF2-40B4-BE49-F238E27FC236}">
                <a16:creationId xmlns:a16="http://schemas.microsoft.com/office/drawing/2014/main" id="{A517194A-62D1-D63C-6C0D-9A110AE992F3}"/>
              </a:ext>
            </a:extLst>
          </p:cNvPr>
          <p:cNvSpPr txBox="1">
            <a:spLocks/>
          </p:cNvSpPr>
          <p:nvPr/>
        </p:nvSpPr>
        <p:spPr>
          <a:xfrm>
            <a:off x="1613028" y="9117065"/>
            <a:ext cx="5970186"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800" dirty="0">
                <a:solidFill>
                  <a:schemeClr val="tx1"/>
                </a:solidFill>
              </a:rPr>
              <a:t>Un groupe qui fait la différence</a:t>
            </a:r>
          </a:p>
        </p:txBody>
      </p:sp>
      <p:sp>
        <p:nvSpPr>
          <p:cNvPr id="16" name="Espace réservé du texte 3">
            <a:hlinkClick r:id="rId15" action="ppaction://hlinksldjump"/>
            <a:extLst>
              <a:ext uri="{FF2B5EF4-FFF2-40B4-BE49-F238E27FC236}">
                <a16:creationId xmlns:a16="http://schemas.microsoft.com/office/drawing/2014/main" id="{E49009C8-E4B9-9BA7-20BD-4A38C0FD87E9}"/>
              </a:ext>
            </a:extLst>
          </p:cNvPr>
          <p:cNvSpPr txBox="1">
            <a:spLocks/>
          </p:cNvSpPr>
          <p:nvPr/>
        </p:nvSpPr>
        <p:spPr>
          <a:xfrm>
            <a:off x="14897824" y="4232603"/>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800" dirty="0">
                <a:solidFill>
                  <a:schemeClr val="tx1"/>
                </a:solidFill>
              </a:rPr>
              <a:t>Solution logistique</a:t>
            </a:r>
          </a:p>
        </p:txBody>
      </p:sp>
      <p:sp>
        <p:nvSpPr>
          <p:cNvPr id="21" name="Espace réservé du texte 3">
            <a:hlinkClick r:id="rId15" action="ppaction://hlinksldjump"/>
            <a:extLst>
              <a:ext uri="{FF2B5EF4-FFF2-40B4-BE49-F238E27FC236}">
                <a16:creationId xmlns:a16="http://schemas.microsoft.com/office/drawing/2014/main" id="{293140E7-C8A0-AA56-CC4F-312336A356D6}"/>
              </a:ext>
            </a:extLst>
          </p:cNvPr>
          <p:cNvSpPr txBox="1">
            <a:spLocks/>
          </p:cNvSpPr>
          <p:nvPr/>
        </p:nvSpPr>
        <p:spPr>
          <a:xfrm>
            <a:off x="14923500" y="4866453"/>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800" dirty="0">
                <a:solidFill>
                  <a:schemeClr val="tx1"/>
                </a:solidFill>
              </a:rPr>
              <a:t>Fabrication française</a:t>
            </a:r>
          </a:p>
        </p:txBody>
      </p:sp>
      <p:sp>
        <p:nvSpPr>
          <p:cNvPr id="22" name="Espace réservé du texte 3">
            <a:hlinkClick r:id="rId15" action="ppaction://hlinksldjump"/>
            <a:extLst>
              <a:ext uri="{FF2B5EF4-FFF2-40B4-BE49-F238E27FC236}">
                <a16:creationId xmlns:a16="http://schemas.microsoft.com/office/drawing/2014/main" id="{4CEFC101-AE9D-B695-68D9-14D644080122}"/>
              </a:ext>
            </a:extLst>
          </p:cNvPr>
          <p:cNvSpPr txBox="1">
            <a:spLocks/>
          </p:cNvSpPr>
          <p:nvPr/>
        </p:nvSpPr>
        <p:spPr>
          <a:xfrm>
            <a:off x="14923500" y="5582786"/>
            <a:ext cx="4819304" cy="483367"/>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800" dirty="0">
                <a:solidFill>
                  <a:schemeClr val="tx1"/>
                </a:solidFill>
              </a:rPr>
              <a:t>Présence à l’international</a:t>
            </a:r>
          </a:p>
        </p:txBody>
      </p:sp>
    </p:spTree>
    <p:extLst>
      <p:ext uri="{BB962C8B-B14F-4D97-AF65-F5344CB8AC3E}">
        <p14:creationId xmlns:p14="http://schemas.microsoft.com/office/powerpoint/2010/main" val="1654759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7148EFC-1EF9-8D2D-40BC-5BFD11871548}"/>
              </a:ext>
            </a:extLst>
          </p:cNvPr>
          <p:cNvSpPr/>
          <p:nvPr/>
        </p:nvSpPr>
        <p:spPr>
          <a:xfrm>
            <a:off x="4147457" y="-34825"/>
            <a:ext cx="15958231" cy="11326762"/>
          </a:xfrm>
          <a:prstGeom prst="rect">
            <a:avLst/>
          </a:prstGeom>
          <a:solidFill>
            <a:schemeClr val="tx1"/>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fr-FR"/>
          </a:p>
        </p:txBody>
      </p:sp>
      <p:pic>
        <p:nvPicPr>
          <p:cNvPr id="9" name="Image 8" descr="Une image contenant ciel, plein air, bâtiment, herbe&#10;&#10;Description générée automatiquement">
            <a:extLst>
              <a:ext uri="{FF2B5EF4-FFF2-40B4-BE49-F238E27FC236}">
                <a16:creationId xmlns:a16="http://schemas.microsoft.com/office/drawing/2014/main" id="{DCF71823-02C3-7C7A-A0D7-DE190C2958EF}"/>
              </a:ext>
            </a:extLst>
          </p:cNvPr>
          <p:cNvPicPr>
            <a:picLocks noChangeAspect="1"/>
          </p:cNvPicPr>
          <p:nvPr/>
        </p:nvPicPr>
        <p:blipFill>
          <a:blip r:embed="rId2" cstate="screen">
            <a:extLst>
              <a:ext uri="{BEBA8EAE-BF5A-486C-A8C5-ECC9F3942E4B}">
                <a14:imgProps xmlns:a14="http://schemas.microsoft.com/office/drawing/2010/main">
                  <a14:imgLayer r:embed="rId3">
                    <a14:imgEffect>
                      <a14:colorTemperature colorTemp="6499"/>
                    </a14:imgEffect>
                  </a14:imgLayer>
                </a14:imgProps>
              </a:ext>
              <a:ext uri="{28A0092B-C50C-407E-A947-70E740481C1C}">
                <a14:useLocalDpi xmlns:a14="http://schemas.microsoft.com/office/drawing/2010/main"/>
              </a:ext>
            </a:extLst>
          </a:blip>
          <a:srcRect l="4256" r="75116"/>
          <a:stretch/>
        </p:blipFill>
        <p:spPr>
          <a:xfrm>
            <a:off x="0" y="0"/>
            <a:ext cx="4147458" cy="11326762"/>
          </a:xfrm>
          <a:prstGeom prst="rect">
            <a:avLst/>
          </a:prstGeom>
        </p:spPr>
      </p:pic>
      <p:pic>
        <p:nvPicPr>
          <p:cNvPr id="11" name="Graphique 10">
            <a:extLst>
              <a:ext uri="{FF2B5EF4-FFF2-40B4-BE49-F238E27FC236}">
                <a16:creationId xmlns:a16="http://schemas.microsoft.com/office/drawing/2014/main" id="{104357D2-D82D-0964-34DE-E6BC6C80A32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74153" y="7048253"/>
            <a:ext cx="13170871" cy="931357"/>
          </a:xfrm>
          <a:prstGeom prst="rect">
            <a:avLst/>
          </a:prstGeom>
        </p:spPr>
      </p:pic>
      <p:sp>
        <p:nvSpPr>
          <p:cNvPr id="14" name="Titre 2">
            <a:extLst>
              <a:ext uri="{FF2B5EF4-FFF2-40B4-BE49-F238E27FC236}">
                <a16:creationId xmlns:a16="http://schemas.microsoft.com/office/drawing/2014/main" id="{2CAA2497-7907-8BC4-0D3A-1D631276082F}"/>
              </a:ext>
            </a:extLst>
          </p:cNvPr>
          <p:cNvSpPr txBox="1">
            <a:spLocks/>
          </p:cNvSpPr>
          <p:nvPr/>
        </p:nvSpPr>
        <p:spPr>
          <a:xfrm>
            <a:off x="1260664" y="1302717"/>
            <a:ext cx="17584362" cy="5745536"/>
          </a:xfrm>
          <a:prstGeom prst="rect">
            <a:avLst/>
          </a:prstGeom>
        </p:spPr>
        <p:txBody>
          <a:bodyPr/>
          <a:lstStyle>
            <a:lvl1pPr>
              <a:defRPr>
                <a:latin typeface="+mj-lt"/>
                <a:ea typeface="+mj-ea"/>
                <a:cs typeface="+mj-cs"/>
              </a:defRPr>
            </a:lvl1pPr>
          </a:lstStyle>
          <a:p>
            <a:pPr marL="12700" algn="r">
              <a:spcBef>
                <a:spcPts val="95"/>
              </a:spcBef>
            </a:pPr>
            <a:br>
              <a:rPr lang="fr-FR" sz="11500" b="1" spc="-30">
                <a:solidFill>
                  <a:schemeClr val="bg1"/>
                </a:solidFill>
                <a:latin typeface="TT Lakes Compressed" panose="02000506020000020004" pitchFamily="50" charset="0"/>
              </a:rPr>
            </a:br>
            <a:r>
              <a:rPr lang="fr-FR" sz="11500" b="1" spc="-30">
                <a:solidFill>
                  <a:schemeClr val="bg1"/>
                </a:solidFill>
                <a:latin typeface="TT Lakes"/>
              </a:rPr>
              <a:t>PRÉSENTATION </a:t>
            </a:r>
            <a:br>
              <a:rPr lang="fr-FR" sz="11500" b="1" spc="-30">
                <a:solidFill>
                  <a:schemeClr val="bg1"/>
                </a:solidFill>
                <a:latin typeface="TT Lakes"/>
              </a:rPr>
            </a:br>
            <a:r>
              <a:rPr lang="fr-FR" sz="11500" b="1" spc="-30">
                <a:solidFill>
                  <a:schemeClr val="bg1"/>
                </a:solidFill>
                <a:latin typeface="TT Lakes"/>
              </a:rPr>
              <a:t>GROUPE</a:t>
            </a:r>
          </a:p>
        </p:txBody>
      </p:sp>
    </p:spTree>
    <p:extLst>
      <p:ext uri="{BB962C8B-B14F-4D97-AF65-F5344CB8AC3E}">
        <p14:creationId xmlns:p14="http://schemas.microsoft.com/office/powerpoint/2010/main" val="1708953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7E5DF5C5-9859-BC9C-7831-F584390DE774}"/>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A0D83B72-B1C4-B2B0-F609-923D35356DA4}"/>
              </a:ext>
            </a:extLst>
          </p:cNvPr>
          <p:cNvSpPr>
            <a:spLocks noGrp="1"/>
          </p:cNvSpPr>
          <p:nvPr>
            <p:ph type="body" sz="quarter" idx="10"/>
          </p:nvPr>
        </p:nvSpPr>
        <p:spPr>
          <a:xfrm>
            <a:off x="1612900" y="2007693"/>
            <a:ext cx="10198100" cy="7391400"/>
          </a:xfrm>
        </p:spPr>
        <p:txBody>
          <a:bodyPr lIns="0" tIns="0" rIns="0" bIns="0"/>
          <a:lstStyle/>
          <a:p>
            <a:r>
              <a:rPr lang="fr-FR" dirty="0"/>
              <a:t>Groupe familial d’entreprises industrielle</a:t>
            </a:r>
            <a:r>
              <a:rPr lang="fr-FR" dirty="0">
                <a:solidFill>
                  <a:schemeClr val="tx2"/>
                </a:solidFill>
              </a:rPr>
              <a:t>s, </a:t>
            </a:r>
            <a:r>
              <a:rPr lang="fr-FR" b="1" dirty="0">
                <a:solidFill>
                  <a:schemeClr val="accent1"/>
                </a:solidFill>
              </a:rPr>
              <a:t>FRÉNÉHARD &amp; MICHAUX </a:t>
            </a:r>
            <a:r>
              <a:rPr lang="fr-FR" dirty="0"/>
              <a:t>accompagne les professionnels du bâtiment et de l’industrie dans leur quotidien en proposant des produits et services de qualité qui répondent à tous les besoins de fixation d’éléments de couverture et de solutions d’accès et de protection du travail en hauteur.</a:t>
            </a:r>
          </a:p>
          <a:p>
            <a:endParaRPr lang="fr-FR" dirty="0"/>
          </a:p>
          <a:p>
            <a:endParaRPr lang="fr-FR" dirty="0"/>
          </a:p>
        </p:txBody>
      </p:sp>
      <p:sp>
        <p:nvSpPr>
          <p:cNvPr id="12" name="Rectangle 11">
            <a:extLst>
              <a:ext uri="{FF2B5EF4-FFF2-40B4-BE49-F238E27FC236}">
                <a16:creationId xmlns:a16="http://schemas.microsoft.com/office/drawing/2014/main" id="{7A7DCCFA-D8B2-63B9-9A50-DBEB304A4FB0}"/>
              </a:ext>
            </a:extLst>
          </p:cNvPr>
          <p:cNvSpPr/>
          <p:nvPr/>
        </p:nvSpPr>
        <p:spPr>
          <a:xfrm>
            <a:off x="1612899" y="8204112"/>
            <a:ext cx="2684593" cy="917575"/>
          </a:xfrm>
          <a:prstGeom prst="rect">
            <a:avLst/>
          </a:prstGeom>
          <a:solidFill>
            <a:srgbClr val="EE67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latin typeface="TT Lakes" panose="02000503020000020004" pitchFamily="50" charset="0"/>
              </a:rPr>
              <a:t>Jacques</a:t>
            </a:r>
          </a:p>
          <a:p>
            <a:pPr algn="ctr"/>
            <a:r>
              <a:rPr lang="fr-FR" sz="2400" b="1" dirty="0">
                <a:latin typeface="TT Lakes" panose="02000503020000020004" pitchFamily="50" charset="0"/>
              </a:rPr>
              <a:t>FRÉNÉHARD</a:t>
            </a:r>
          </a:p>
        </p:txBody>
      </p:sp>
      <p:sp>
        <p:nvSpPr>
          <p:cNvPr id="13" name="Rectangle 12">
            <a:extLst>
              <a:ext uri="{FF2B5EF4-FFF2-40B4-BE49-F238E27FC236}">
                <a16:creationId xmlns:a16="http://schemas.microsoft.com/office/drawing/2014/main" id="{C8E8BDF6-D3FE-E475-BE34-E9E7B6E799A2}"/>
              </a:ext>
            </a:extLst>
          </p:cNvPr>
          <p:cNvSpPr/>
          <p:nvPr/>
        </p:nvSpPr>
        <p:spPr>
          <a:xfrm>
            <a:off x="4952967" y="4785818"/>
            <a:ext cx="2684593" cy="917575"/>
          </a:xfrm>
          <a:prstGeom prst="rect">
            <a:avLst/>
          </a:prstGeom>
          <a:solidFill>
            <a:srgbClr val="EE67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latin typeface="TT Lakes" panose="02000503020000020004" pitchFamily="50" charset="0"/>
              </a:rPr>
              <a:t>Jacky</a:t>
            </a:r>
          </a:p>
          <a:p>
            <a:pPr algn="ctr"/>
            <a:r>
              <a:rPr lang="fr-FR" sz="2400" b="1" dirty="0">
                <a:latin typeface="TT Lakes" panose="02000503020000020004" pitchFamily="50" charset="0"/>
              </a:rPr>
              <a:t>LEZEAUD</a:t>
            </a:r>
          </a:p>
        </p:txBody>
      </p:sp>
      <p:sp>
        <p:nvSpPr>
          <p:cNvPr id="15" name="Espace réservé du texte 3">
            <a:extLst>
              <a:ext uri="{FF2B5EF4-FFF2-40B4-BE49-F238E27FC236}">
                <a16:creationId xmlns:a16="http://schemas.microsoft.com/office/drawing/2014/main" id="{1B723E90-B8A2-513B-7571-C92C2B4D71C1}"/>
              </a:ext>
            </a:extLst>
          </p:cNvPr>
          <p:cNvSpPr txBox="1">
            <a:spLocks/>
          </p:cNvSpPr>
          <p:nvPr/>
        </p:nvSpPr>
        <p:spPr>
          <a:xfrm>
            <a:off x="1612901" y="9297219"/>
            <a:ext cx="2684592" cy="732725"/>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fr-FR" sz="2000" dirty="0"/>
              <a:t>Président du Conseil de surveillance</a:t>
            </a:r>
          </a:p>
        </p:txBody>
      </p:sp>
      <p:sp>
        <p:nvSpPr>
          <p:cNvPr id="16" name="Espace réservé du texte 3">
            <a:extLst>
              <a:ext uri="{FF2B5EF4-FFF2-40B4-BE49-F238E27FC236}">
                <a16:creationId xmlns:a16="http://schemas.microsoft.com/office/drawing/2014/main" id="{CB244F95-38DF-9EF9-04F2-9AC3BD432AEF}"/>
              </a:ext>
            </a:extLst>
          </p:cNvPr>
          <p:cNvSpPr txBox="1">
            <a:spLocks/>
          </p:cNvSpPr>
          <p:nvPr/>
        </p:nvSpPr>
        <p:spPr>
          <a:xfrm>
            <a:off x="4952967" y="5878925"/>
            <a:ext cx="2684592" cy="732725"/>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fr-FR" sz="2000" dirty="0"/>
              <a:t>Président </a:t>
            </a:r>
          </a:p>
          <a:p>
            <a:pPr algn="ctr"/>
            <a:r>
              <a:rPr lang="fr-FR" sz="2000" dirty="0"/>
              <a:t>du Groupe</a:t>
            </a:r>
          </a:p>
        </p:txBody>
      </p:sp>
      <p:sp>
        <p:nvSpPr>
          <p:cNvPr id="2" name="Espace réservé du texte 7">
            <a:extLst>
              <a:ext uri="{FF2B5EF4-FFF2-40B4-BE49-F238E27FC236}">
                <a16:creationId xmlns:a16="http://schemas.microsoft.com/office/drawing/2014/main" id="{3ECB4996-5000-0DC6-057E-382F5620BAF8}"/>
              </a:ext>
            </a:extLst>
          </p:cNvPr>
          <p:cNvSpPr txBox="1">
            <a:spLocks/>
          </p:cNvSpPr>
          <p:nvPr/>
        </p:nvSpPr>
        <p:spPr>
          <a:xfrm>
            <a:off x="1540205" y="1163616"/>
            <a:ext cx="7460458" cy="1411190"/>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3950" b="1" dirty="0">
                <a:solidFill>
                  <a:schemeClr val="tx1"/>
                </a:solidFill>
              </a:rPr>
              <a:t>NOTRE POSITIONNEMENT</a:t>
            </a:r>
          </a:p>
        </p:txBody>
      </p:sp>
      <p:sp>
        <p:nvSpPr>
          <p:cNvPr id="5" name="Rectangle 4">
            <a:extLst>
              <a:ext uri="{FF2B5EF4-FFF2-40B4-BE49-F238E27FC236}">
                <a16:creationId xmlns:a16="http://schemas.microsoft.com/office/drawing/2014/main" id="{2C3D5E7D-3F6C-5C39-2AA5-43924B249C28}"/>
              </a:ext>
            </a:extLst>
          </p:cNvPr>
          <p:cNvSpPr/>
          <p:nvPr/>
        </p:nvSpPr>
        <p:spPr>
          <a:xfrm>
            <a:off x="8257828" y="4785818"/>
            <a:ext cx="2684593" cy="917575"/>
          </a:xfrm>
          <a:prstGeom prst="rect">
            <a:avLst/>
          </a:prstGeom>
          <a:solidFill>
            <a:srgbClr val="EE67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latin typeface="TT Lakes" panose="02000503020000020004" pitchFamily="50" charset="0"/>
              </a:rPr>
              <a:t>Benjamin</a:t>
            </a:r>
          </a:p>
          <a:p>
            <a:pPr algn="ctr"/>
            <a:r>
              <a:rPr lang="fr-FR" sz="2400" b="1" dirty="0">
                <a:latin typeface="TT Lakes" panose="02000503020000020004" pitchFamily="50" charset="0"/>
              </a:rPr>
              <a:t>NICOLLET</a:t>
            </a:r>
          </a:p>
        </p:txBody>
      </p:sp>
      <p:sp>
        <p:nvSpPr>
          <p:cNvPr id="6" name="Espace réservé du texte 3">
            <a:extLst>
              <a:ext uri="{FF2B5EF4-FFF2-40B4-BE49-F238E27FC236}">
                <a16:creationId xmlns:a16="http://schemas.microsoft.com/office/drawing/2014/main" id="{491544AA-112E-A485-3AD4-81C4B89108F0}"/>
              </a:ext>
            </a:extLst>
          </p:cNvPr>
          <p:cNvSpPr txBox="1">
            <a:spLocks/>
          </p:cNvSpPr>
          <p:nvPr/>
        </p:nvSpPr>
        <p:spPr>
          <a:xfrm>
            <a:off x="8257828" y="5878925"/>
            <a:ext cx="2684592" cy="732725"/>
          </a:xfrm>
          <a:prstGeom prst="rect">
            <a:avLst/>
          </a:prstGeom>
        </p:spPr>
        <p:txBody>
          <a:bodyP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fr-FR" sz="2000" dirty="0"/>
              <a:t>Directeur Général</a:t>
            </a:r>
            <a:br>
              <a:rPr lang="fr-FR" sz="2000" dirty="0"/>
            </a:br>
            <a:r>
              <a:rPr lang="fr-FR" sz="2000" dirty="0"/>
              <a:t> du Groupe</a:t>
            </a:r>
          </a:p>
        </p:txBody>
      </p:sp>
      <p:pic>
        <p:nvPicPr>
          <p:cNvPr id="7" name="Image 6" descr="Une image contenant Visage humain, personne, habits, homme&#10;&#10;Description générée automatiquement">
            <a:extLst>
              <a:ext uri="{FF2B5EF4-FFF2-40B4-BE49-F238E27FC236}">
                <a16:creationId xmlns:a16="http://schemas.microsoft.com/office/drawing/2014/main" id="{27BE0A2A-4A25-8B60-0FAC-50716BEEEEB2}"/>
              </a:ext>
            </a:extLst>
          </p:cNvPr>
          <p:cNvPicPr>
            <a:picLocks noChangeAspect="1"/>
          </p:cNvPicPr>
          <p:nvPr/>
        </p:nvPicPr>
        <p:blipFill>
          <a:blip r:embed="rId3" cstate="print">
            <a:extLst>
              <a:ext uri="{28A0092B-C50C-407E-A947-70E740481C1C}">
                <a14:useLocalDpi xmlns:a14="http://schemas.microsoft.com/office/drawing/2010/main" val="0"/>
              </a:ext>
            </a:extLst>
          </a:blip>
          <a:srcRect l="33694" r="22178"/>
          <a:stretch/>
        </p:blipFill>
        <p:spPr>
          <a:xfrm>
            <a:off x="1612899" y="4785818"/>
            <a:ext cx="2684593" cy="3421978"/>
          </a:xfrm>
          <a:prstGeom prst="rect">
            <a:avLst/>
          </a:prstGeom>
        </p:spPr>
      </p:pic>
      <p:pic>
        <p:nvPicPr>
          <p:cNvPr id="9" name="Graphique 8">
            <a:extLst>
              <a:ext uri="{FF2B5EF4-FFF2-40B4-BE49-F238E27FC236}">
                <a16:creationId xmlns:a16="http://schemas.microsoft.com/office/drawing/2014/main" id="{1289055A-10E4-712D-776C-7DE692C7544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177043" y="1600068"/>
            <a:ext cx="4863307" cy="4863307"/>
          </a:xfrm>
          <a:prstGeom prst="rect">
            <a:avLst/>
          </a:prstGeom>
        </p:spPr>
      </p:pic>
      <p:sp>
        <p:nvSpPr>
          <p:cNvPr id="19" name="Espace réservé du texte 3">
            <a:extLst>
              <a:ext uri="{FF2B5EF4-FFF2-40B4-BE49-F238E27FC236}">
                <a16:creationId xmlns:a16="http://schemas.microsoft.com/office/drawing/2014/main" id="{7505C0BE-E36B-0AC2-EBBA-0F9C41E2738C}"/>
              </a:ext>
            </a:extLst>
          </p:cNvPr>
          <p:cNvSpPr txBox="1">
            <a:spLocks/>
          </p:cNvSpPr>
          <p:nvPr/>
        </p:nvSpPr>
        <p:spPr>
          <a:xfrm>
            <a:off x="12062505" y="5179810"/>
            <a:ext cx="2723572" cy="432610"/>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dirty="0"/>
              <a:t>Famille </a:t>
            </a:r>
            <a:br>
              <a:rPr lang="fr-FR" dirty="0"/>
            </a:br>
            <a:r>
              <a:rPr lang="fr-FR" dirty="0" err="1"/>
              <a:t>Frénéhard</a:t>
            </a:r>
            <a:endParaRPr lang="fr-FR" dirty="0"/>
          </a:p>
          <a:p>
            <a:endParaRPr lang="fr-FR" dirty="0"/>
          </a:p>
        </p:txBody>
      </p:sp>
      <p:sp>
        <p:nvSpPr>
          <p:cNvPr id="20" name="Espace réservé du texte 3">
            <a:extLst>
              <a:ext uri="{FF2B5EF4-FFF2-40B4-BE49-F238E27FC236}">
                <a16:creationId xmlns:a16="http://schemas.microsoft.com/office/drawing/2014/main" id="{C47844B2-79D1-4CD2-59E2-9BCDBE7F194E}"/>
              </a:ext>
            </a:extLst>
          </p:cNvPr>
          <p:cNvSpPr txBox="1">
            <a:spLocks/>
          </p:cNvSpPr>
          <p:nvPr/>
        </p:nvSpPr>
        <p:spPr>
          <a:xfrm>
            <a:off x="13829577" y="1167458"/>
            <a:ext cx="2723572" cy="432610"/>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dirty="0"/>
              <a:t>Financiers</a:t>
            </a:r>
          </a:p>
          <a:p>
            <a:endParaRPr lang="fr-FR" dirty="0"/>
          </a:p>
        </p:txBody>
      </p:sp>
      <p:sp>
        <p:nvSpPr>
          <p:cNvPr id="21" name="Espace réservé du texte 3">
            <a:extLst>
              <a:ext uri="{FF2B5EF4-FFF2-40B4-BE49-F238E27FC236}">
                <a16:creationId xmlns:a16="http://schemas.microsoft.com/office/drawing/2014/main" id="{AD31D81A-66AD-E1A3-11E0-AA2D8C15D8A7}"/>
              </a:ext>
            </a:extLst>
          </p:cNvPr>
          <p:cNvSpPr txBox="1">
            <a:spLocks/>
          </p:cNvSpPr>
          <p:nvPr/>
        </p:nvSpPr>
        <p:spPr>
          <a:xfrm>
            <a:off x="17551400" y="1600068"/>
            <a:ext cx="2723572" cy="432610"/>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dirty="0"/>
              <a:t>Managers </a:t>
            </a:r>
            <a:br>
              <a:rPr lang="fr-FR" dirty="0"/>
            </a:br>
            <a:r>
              <a:rPr lang="fr-FR" dirty="0"/>
              <a:t>FCPE</a:t>
            </a:r>
          </a:p>
          <a:p>
            <a:endParaRPr lang="fr-FR" dirty="0"/>
          </a:p>
        </p:txBody>
      </p:sp>
      <p:sp>
        <p:nvSpPr>
          <p:cNvPr id="22" name="Espace réservé du texte 3">
            <a:extLst>
              <a:ext uri="{FF2B5EF4-FFF2-40B4-BE49-F238E27FC236}">
                <a16:creationId xmlns:a16="http://schemas.microsoft.com/office/drawing/2014/main" id="{9ED9721D-5DA8-53EA-071B-D9474F1193DB}"/>
              </a:ext>
            </a:extLst>
          </p:cNvPr>
          <p:cNvSpPr txBox="1">
            <a:spLocks/>
          </p:cNvSpPr>
          <p:nvPr/>
        </p:nvSpPr>
        <p:spPr>
          <a:xfrm>
            <a:off x="13671539" y="4854810"/>
            <a:ext cx="2723572" cy="432610"/>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000" b="1" dirty="0">
                <a:solidFill>
                  <a:schemeClr val="bg1"/>
                </a:solidFill>
              </a:rPr>
              <a:t>45%</a:t>
            </a:r>
          </a:p>
          <a:p>
            <a:endParaRPr lang="fr-FR" sz="2000" b="1" dirty="0">
              <a:solidFill>
                <a:schemeClr val="bg1"/>
              </a:solidFill>
            </a:endParaRPr>
          </a:p>
        </p:txBody>
      </p:sp>
      <p:sp>
        <p:nvSpPr>
          <p:cNvPr id="23" name="Espace réservé du texte 3">
            <a:extLst>
              <a:ext uri="{FF2B5EF4-FFF2-40B4-BE49-F238E27FC236}">
                <a16:creationId xmlns:a16="http://schemas.microsoft.com/office/drawing/2014/main" id="{F08C3B8C-AB6F-8648-401E-8CCC7103B6C8}"/>
              </a:ext>
            </a:extLst>
          </p:cNvPr>
          <p:cNvSpPr txBox="1">
            <a:spLocks/>
          </p:cNvSpPr>
          <p:nvPr/>
        </p:nvSpPr>
        <p:spPr>
          <a:xfrm>
            <a:off x="14632709" y="2032678"/>
            <a:ext cx="2723572" cy="432610"/>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000" b="1" dirty="0">
                <a:solidFill>
                  <a:schemeClr val="bg1"/>
                </a:solidFill>
              </a:rPr>
              <a:t>10,4%</a:t>
            </a:r>
          </a:p>
          <a:p>
            <a:endParaRPr lang="fr-FR" sz="2000" b="1" dirty="0">
              <a:solidFill>
                <a:schemeClr val="bg1"/>
              </a:solidFill>
            </a:endParaRPr>
          </a:p>
        </p:txBody>
      </p:sp>
      <p:sp>
        <p:nvSpPr>
          <p:cNvPr id="25" name="Espace réservé du texte 3">
            <a:extLst>
              <a:ext uri="{FF2B5EF4-FFF2-40B4-BE49-F238E27FC236}">
                <a16:creationId xmlns:a16="http://schemas.microsoft.com/office/drawing/2014/main" id="{DC654882-E5AF-558A-667D-3CAEB2986C9A}"/>
              </a:ext>
            </a:extLst>
          </p:cNvPr>
          <p:cNvSpPr txBox="1">
            <a:spLocks/>
          </p:cNvSpPr>
          <p:nvPr/>
        </p:nvSpPr>
        <p:spPr>
          <a:xfrm>
            <a:off x="13829577" y="6726876"/>
            <a:ext cx="4566228" cy="950066"/>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b="1" dirty="0">
                <a:solidFill>
                  <a:schemeClr val="tx1"/>
                </a:solidFill>
              </a:rPr>
              <a:t>Capitalisation du Groupe</a:t>
            </a:r>
            <a:endParaRPr lang="fr-FR" dirty="0"/>
          </a:p>
          <a:p>
            <a:endParaRPr lang="fr-FR" dirty="0"/>
          </a:p>
        </p:txBody>
      </p:sp>
      <p:sp>
        <p:nvSpPr>
          <p:cNvPr id="26" name="Espace réservé du texte 3">
            <a:extLst>
              <a:ext uri="{FF2B5EF4-FFF2-40B4-BE49-F238E27FC236}">
                <a16:creationId xmlns:a16="http://schemas.microsoft.com/office/drawing/2014/main" id="{83B06938-4BC0-237A-71D2-E24D56C26E78}"/>
              </a:ext>
            </a:extLst>
          </p:cNvPr>
          <p:cNvSpPr txBox="1">
            <a:spLocks/>
          </p:cNvSpPr>
          <p:nvPr/>
        </p:nvSpPr>
        <p:spPr>
          <a:xfrm>
            <a:off x="5050941" y="8852897"/>
            <a:ext cx="13520118" cy="7215012"/>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dirty="0"/>
              <a:t>Toutes les entreprises du Groupe </a:t>
            </a:r>
            <a:r>
              <a:rPr lang="fr-FR" dirty="0" err="1"/>
              <a:t>Frénéhard</a:t>
            </a:r>
            <a:r>
              <a:rPr lang="fr-FR" dirty="0"/>
              <a:t> &amp; Michaux partagent une même tradition industrielle, une grande expertise “matériaux” autour de l’aluminium et de l’acier et la même idée de la hauteur (échafaudages et échelles, accessoires pour toits et couvertures, garde-corps et protections contre la chute de hauteur). </a:t>
            </a:r>
          </a:p>
        </p:txBody>
      </p:sp>
      <p:sp>
        <p:nvSpPr>
          <p:cNvPr id="28" name="Espace réservé du texte 7">
            <a:extLst>
              <a:ext uri="{FF2B5EF4-FFF2-40B4-BE49-F238E27FC236}">
                <a16:creationId xmlns:a16="http://schemas.microsoft.com/office/drawing/2014/main" id="{CF1869E5-D442-0EA3-0489-29DF1F232DD8}"/>
              </a:ext>
            </a:extLst>
          </p:cNvPr>
          <p:cNvSpPr txBox="1">
            <a:spLocks/>
          </p:cNvSpPr>
          <p:nvPr/>
        </p:nvSpPr>
        <p:spPr>
          <a:xfrm>
            <a:off x="4952967" y="8032715"/>
            <a:ext cx="7460458" cy="1411190"/>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3950" b="1" dirty="0">
                <a:solidFill>
                  <a:schemeClr val="tx1"/>
                </a:solidFill>
              </a:rPr>
              <a:t>NOTRE ADN</a:t>
            </a:r>
          </a:p>
        </p:txBody>
      </p:sp>
      <p:sp>
        <p:nvSpPr>
          <p:cNvPr id="24" name="Espace réservé du texte 3">
            <a:extLst>
              <a:ext uri="{FF2B5EF4-FFF2-40B4-BE49-F238E27FC236}">
                <a16:creationId xmlns:a16="http://schemas.microsoft.com/office/drawing/2014/main" id="{365A1A15-B38F-2309-8D0F-F3F067C44F09}"/>
              </a:ext>
            </a:extLst>
          </p:cNvPr>
          <p:cNvSpPr txBox="1">
            <a:spLocks/>
          </p:cNvSpPr>
          <p:nvPr/>
        </p:nvSpPr>
        <p:spPr>
          <a:xfrm>
            <a:off x="17209273" y="3599111"/>
            <a:ext cx="2723572" cy="432610"/>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2000" b="1" dirty="0">
                <a:solidFill>
                  <a:schemeClr val="bg1"/>
                </a:solidFill>
              </a:rPr>
              <a:t>44,6%</a:t>
            </a:r>
          </a:p>
          <a:p>
            <a:endParaRPr lang="fr-FR" sz="2000" b="1" dirty="0">
              <a:solidFill>
                <a:schemeClr val="bg1"/>
              </a:solidFill>
            </a:endParaRPr>
          </a:p>
        </p:txBody>
      </p:sp>
    </p:spTree>
    <p:extLst>
      <p:ext uri="{BB962C8B-B14F-4D97-AF65-F5344CB8AC3E}">
        <p14:creationId xmlns:p14="http://schemas.microsoft.com/office/powerpoint/2010/main" val="5229796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451CF-3022-2DB9-26F3-D392B711CC98}"/>
            </a:ext>
          </a:extLst>
        </p:cNvPr>
        <p:cNvGrpSpPr/>
        <p:nvPr/>
      </p:nvGrpSpPr>
      <p:grpSpPr>
        <a:xfrm>
          <a:off x="0" y="0"/>
          <a:ext cx="0" cy="0"/>
          <a:chOff x="0" y="0"/>
          <a:chExt cx="0" cy="0"/>
        </a:xfrm>
      </p:grpSpPr>
      <p:cxnSp>
        <p:nvCxnSpPr>
          <p:cNvPr id="116" name="Connecteur droit 115">
            <a:extLst>
              <a:ext uri="{FF2B5EF4-FFF2-40B4-BE49-F238E27FC236}">
                <a16:creationId xmlns:a16="http://schemas.microsoft.com/office/drawing/2014/main" id="{9801ED88-DB6F-45C2-B1E4-85DB340E77F1}"/>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0BA360AD-1663-66EA-C6A7-AEB090F111F9}"/>
              </a:ext>
            </a:extLst>
          </p:cNvPr>
          <p:cNvSpPr txBox="1"/>
          <p:nvPr/>
        </p:nvSpPr>
        <p:spPr>
          <a:xfrm>
            <a:off x="1613204" y="2262597"/>
            <a:ext cx="8439640" cy="615553"/>
          </a:xfrm>
          <a:prstGeom prst="rect">
            <a:avLst/>
          </a:prstGeom>
          <a:noFill/>
        </p:spPr>
        <p:txBody>
          <a:bodyPr wrap="square" lIns="0" tIns="0" rIns="0" bIns="0" numCol="1">
            <a:spAutoFit/>
          </a:bodyPr>
          <a:lstStyle/>
          <a:p>
            <a:pPr marL="0" indent="0" algn="l">
              <a:buNone/>
            </a:pPr>
            <a:r>
              <a:rPr lang="en-US" sz="4000" b="1" dirty="0">
                <a:solidFill>
                  <a:schemeClr val="accent1"/>
                </a:solidFill>
                <a:latin typeface="TT Lakes" panose="02000503020000020004" pitchFamily="50" charset="0"/>
              </a:rPr>
              <a:t>31</a:t>
            </a:r>
          </a:p>
        </p:txBody>
      </p:sp>
      <p:sp>
        <p:nvSpPr>
          <p:cNvPr id="8" name="ZoneTexte 7">
            <a:extLst>
              <a:ext uri="{FF2B5EF4-FFF2-40B4-BE49-F238E27FC236}">
                <a16:creationId xmlns:a16="http://schemas.microsoft.com/office/drawing/2014/main" id="{F7F7B4E1-1D10-89D6-A3C7-E333B21A1E7D}"/>
              </a:ext>
            </a:extLst>
          </p:cNvPr>
          <p:cNvSpPr txBox="1"/>
          <p:nvPr/>
        </p:nvSpPr>
        <p:spPr>
          <a:xfrm>
            <a:off x="2250513" y="2358367"/>
            <a:ext cx="8439640" cy="492443"/>
          </a:xfrm>
          <a:prstGeom prst="rect">
            <a:avLst/>
          </a:prstGeom>
          <a:noFill/>
        </p:spPr>
        <p:txBody>
          <a:bodyPr wrap="square" lIns="0" tIns="0" rIns="0" bIns="0" numCol="1">
            <a:spAutoFit/>
          </a:bodyPr>
          <a:lstStyle/>
          <a:p>
            <a:pPr marL="0" indent="0" algn="l">
              <a:buNone/>
            </a:pPr>
            <a:r>
              <a:rPr lang="en-US" sz="3200" dirty="0">
                <a:solidFill>
                  <a:schemeClr val="tx2"/>
                </a:solidFill>
                <a:latin typeface="TT Lakes" panose="02000503020000020004" pitchFamily="50" charset="0"/>
              </a:rPr>
              <a:t>sites </a:t>
            </a:r>
            <a:r>
              <a:rPr lang="en-US" sz="3200" dirty="0" err="1">
                <a:solidFill>
                  <a:schemeClr val="tx2"/>
                </a:solidFill>
                <a:latin typeface="TT Lakes" panose="02000503020000020004" pitchFamily="50" charset="0"/>
              </a:rPr>
              <a:t>en</a:t>
            </a:r>
            <a:r>
              <a:rPr lang="en-US" sz="3200" dirty="0">
                <a:solidFill>
                  <a:schemeClr val="tx2"/>
                </a:solidFill>
                <a:latin typeface="TT Lakes" panose="02000503020000020004" pitchFamily="50" charset="0"/>
              </a:rPr>
              <a:t> Europe</a:t>
            </a:r>
          </a:p>
        </p:txBody>
      </p:sp>
      <p:sp>
        <p:nvSpPr>
          <p:cNvPr id="9" name="ZoneTexte 8">
            <a:extLst>
              <a:ext uri="{FF2B5EF4-FFF2-40B4-BE49-F238E27FC236}">
                <a16:creationId xmlns:a16="http://schemas.microsoft.com/office/drawing/2014/main" id="{E89B986F-29A9-A259-A3B6-1F978637F7C5}"/>
              </a:ext>
            </a:extLst>
          </p:cNvPr>
          <p:cNvSpPr txBox="1"/>
          <p:nvPr/>
        </p:nvSpPr>
        <p:spPr>
          <a:xfrm>
            <a:off x="1613204" y="2914617"/>
            <a:ext cx="8439640" cy="615553"/>
          </a:xfrm>
          <a:prstGeom prst="rect">
            <a:avLst/>
          </a:prstGeom>
          <a:noFill/>
        </p:spPr>
        <p:txBody>
          <a:bodyPr wrap="square" lIns="0" tIns="0" rIns="0" bIns="0" numCol="1">
            <a:spAutoFit/>
          </a:bodyPr>
          <a:lstStyle/>
          <a:p>
            <a:pPr marL="0" indent="0" algn="l">
              <a:buNone/>
            </a:pPr>
            <a:r>
              <a:rPr lang="en-US" sz="4000" b="1" dirty="0">
                <a:solidFill>
                  <a:schemeClr val="accent1"/>
                </a:solidFill>
                <a:latin typeface="TT Lakes" panose="02000503020000020004" pitchFamily="50" charset="0"/>
              </a:rPr>
              <a:t>1200</a:t>
            </a:r>
          </a:p>
        </p:txBody>
      </p:sp>
      <p:sp>
        <p:nvSpPr>
          <p:cNvPr id="10" name="ZoneTexte 9">
            <a:extLst>
              <a:ext uri="{FF2B5EF4-FFF2-40B4-BE49-F238E27FC236}">
                <a16:creationId xmlns:a16="http://schemas.microsoft.com/office/drawing/2014/main" id="{71485297-986F-FD16-5198-10F661DED979}"/>
              </a:ext>
            </a:extLst>
          </p:cNvPr>
          <p:cNvSpPr txBox="1"/>
          <p:nvPr/>
        </p:nvSpPr>
        <p:spPr>
          <a:xfrm>
            <a:off x="2970949" y="2979532"/>
            <a:ext cx="8439640" cy="492443"/>
          </a:xfrm>
          <a:prstGeom prst="rect">
            <a:avLst/>
          </a:prstGeom>
          <a:noFill/>
        </p:spPr>
        <p:txBody>
          <a:bodyPr wrap="square" lIns="0" tIns="0" rIns="0" bIns="0" numCol="1">
            <a:spAutoFit/>
          </a:bodyPr>
          <a:lstStyle/>
          <a:p>
            <a:pPr marL="0" indent="0" algn="l">
              <a:buNone/>
            </a:pPr>
            <a:r>
              <a:rPr lang="en-US" sz="3200" dirty="0" err="1">
                <a:solidFill>
                  <a:schemeClr val="tx2"/>
                </a:solidFill>
                <a:latin typeface="TT Lakes" panose="02000503020000020004" pitchFamily="50" charset="0"/>
              </a:rPr>
              <a:t>collaborateurs</a:t>
            </a:r>
            <a:endParaRPr lang="en-US" sz="3200" dirty="0">
              <a:solidFill>
                <a:schemeClr val="tx2"/>
              </a:solidFill>
              <a:latin typeface="TT Lakes" panose="02000503020000020004" pitchFamily="50" charset="0"/>
            </a:endParaRPr>
          </a:p>
        </p:txBody>
      </p:sp>
      <p:sp>
        <p:nvSpPr>
          <p:cNvPr id="11" name="ZoneTexte 10">
            <a:extLst>
              <a:ext uri="{FF2B5EF4-FFF2-40B4-BE49-F238E27FC236}">
                <a16:creationId xmlns:a16="http://schemas.microsoft.com/office/drawing/2014/main" id="{C475534F-4BDE-3EA6-86AF-BEAA69240934}"/>
              </a:ext>
            </a:extLst>
          </p:cNvPr>
          <p:cNvSpPr txBox="1"/>
          <p:nvPr/>
        </p:nvSpPr>
        <p:spPr>
          <a:xfrm>
            <a:off x="1613204" y="3530168"/>
            <a:ext cx="8439640" cy="615553"/>
          </a:xfrm>
          <a:prstGeom prst="rect">
            <a:avLst/>
          </a:prstGeom>
          <a:noFill/>
        </p:spPr>
        <p:txBody>
          <a:bodyPr wrap="square" lIns="0" tIns="0" rIns="0" bIns="0" numCol="1">
            <a:spAutoFit/>
          </a:bodyPr>
          <a:lstStyle/>
          <a:p>
            <a:pPr marL="0" indent="0" algn="l">
              <a:buNone/>
            </a:pPr>
            <a:r>
              <a:rPr lang="en-US" sz="4000" b="1" dirty="0">
                <a:solidFill>
                  <a:schemeClr val="accent1"/>
                </a:solidFill>
                <a:latin typeface="TT Lakes" panose="02000503020000020004" pitchFamily="50" charset="0"/>
              </a:rPr>
              <a:t>300 M€</a:t>
            </a:r>
          </a:p>
        </p:txBody>
      </p:sp>
      <p:sp>
        <p:nvSpPr>
          <p:cNvPr id="12" name="ZoneTexte 11">
            <a:extLst>
              <a:ext uri="{FF2B5EF4-FFF2-40B4-BE49-F238E27FC236}">
                <a16:creationId xmlns:a16="http://schemas.microsoft.com/office/drawing/2014/main" id="{55A57EFD-6EE8-2AE8-4E69-30603E40F6F2}"/>
              </a:ext>
            </a:extLst>
          </p:cNvPr>
          <p:cNvSpPr txBox="1"/>
          <p:nvPr/>
        </p:nvSpPr>
        <p:spPr>
          <a:xfrm>
            <a:off x="3899204" y="3625437"/>
            <a:ext cx="8439640" cy="492443"/>
          </a:xfrm>
          <a:prstGeom prst="rect">
            <a:avLst/>
          </a:prstGeom>
          <a:noFill/>
        </p:spPr>
        <p:txBody>
          <a:bodyPr wrap="square" lIns="0" tIns="0" rIns="0" bIns="0" numCol="1">
            <a:spAutoFit/>
          </a:bodyPr>
          <a:lstStyle/>
          <a:p>
            <a:pPr marL="0" indent="0" algn="l">
              <a:buNone/>
            </a:pPr>
            <a:r>
              <a:rPr lang="en-US" sz="3200" dirty="0">
                <a:solidFill>
                  <a:schemeClr val="tx2"/>
                </a:solidFill>
                <a:latin typeface="+mn-lt"/>
              </a:rPr>
              <a:t>de </a:t>
            </a:r>
            <a:r>
              <a:rPr lang="en-US" sz="3200" dirty="0">
                <a:solidFill>
                  <a:schemeClr val="tx2"/>
                </a:solidFill>
                <a:latin typeface="+mn-lt"/>
                <a:ea typeface="Calibri" panose="020F0502020204030204" pitchFamily="34" charset="0"/>
                <a:cs typeface="Calibri" panose="020F0502020204030204" pitchFamily="34" charset="0"/>
              </a:rPr>
              <a:t>chiffre d’affaires</a:t>
            </a:r>
          </a:p>
        </p:txBody>
      </p:sp>
      <p:sp>
        <p:nvSpPr>
          <p:cNvPr id="15" name="ZoneTexte 14">
            <a:extLst>
              <a:ext uri="{FF2B5EF4-FFF2-40B4-BE49-F238E27FC236}">
                <a16:creationId xmlns:a16="http://schemas.microsoft.com/office/drawing/2014/main" id="{A538B056-669C-7098-243C-5A2614D217AD}"/>
              </a:ext>
            </a:extLst>
          </p:cNvPr>
          <p:cNvSpPr txBox="1"/>
          <p:nvPr/>
        </p:nvSpPr>
        <p:spPr>
          <a:xfrm>
            <a:off x="1613204" y="4133733"/>
            <a:ext cx="2446178" cy="615553"/>
          </a:xfrm>
          <a:prstGeom prst="rect">
            <a:avLst/>
          </a:prstGeom>
          <a:noFill/>
        </p:spPr>
        <p:txBody>
          <a:bodyPr wrap="square" lIns="0" tIns="0" rIns="0" bIns="0" numCol="1">
            <a:spAutoFit/>
          </a:bodyPr>
          <a:lstStyle/>
          <a:p>
            <a:pPr marL="0" indent="0" algn="l">
              <a:buNone/>
            </a:pPr>
            <a:r>
              <a:rPr lang="en-US" sz="4000" b="1" dirty="0">
                <a:solidFill>
                  <a:schemeClr val="accent1"/>
                </a:solidFill>
                <a:latin typeface="TT Lakes" panose="02000503020000020004" pitchFamily="50" charset="0"/>
              </a:rPr>
              <a:t>70 pays</a:t>
            </a:r>
          </a:p>
        </p:txBody>
      </p:sp>
      <p:sp>
        <p:nvSpPr>
          <p:cNvPr id="16" name="ZoneTexte 15">
            <a:extLst>
              <a:ext uri="{FF2B5EF4-FFF2-40B4-BE49-F238E27FC236}">
                <a16:creationId xmlns:a16="http://schemas.microsoft.com/office/drawing/2014/main" id="{EA2CC47E-3DC9-98FC-4EDC-821C2FD11D87}"/>
              </a:ext>
            </a:extLst>
          </p:cNvPr>
          <p:cNvSpPr txBox="1"/>
          <p:nvPr/>
        </p:nvSpPr>
        <p:spPr>
          <a:xfrm>
            <a:off x="3691383" y="4196883"/>
            <a:ext cx="8439640" cy="492443"/>
          </a:xfrm>
          <a:prstGeom prst="rect">
            <a:avLst/>
          </a:prstGeom>
          <a:noFill/>
        </p:spPr>
        <p:txBody>
          <a:bodyPr wrap="square" lIns="0" tIns="0" rIns="0" bIns="0" numCol="1">
            <a:spAutoFit/>
          </a:bodyPr>
          <a:lstStyle/>
          <a:p>
            <a:pPr marL="0" indent="0" algn="l">
              <a:buNone/>
            </a:pPr>
            <a:r>
              <a:rPr lang="en-US" sz="3200" dirty="0" err="1">
                <a:solidFill>
                  <a:schemeClr val="tx2"/>
                </a:solidFill>
                <a:latin typeface="+mj-lt"/>
              </a:rPr>
              <a:t>présence</a:t>
            </a:r>
            <a:r>
              <a:rPr lang="en-US" sz="3200" dirty="0">
                <a:solidFill>
                  <a:schemeClr val="tx2"/>
                </a:solidFill>
                <a:latin typeface="+mj-lt"/>
              </a:rPr>
              <a:t> </a:t>
            </a:r>
            <a:r>
              <a:rPr lang="en-US" sz="3200" dirty="0" err="1">
                <a:solidFill>
                  <a:schemeClr val="tx2"/>
                </a:solidFill>
                <a:latin typeface="+mj-lt"/>
              </a:rPr>
              <a:t>commerciale</a:t>
            </a:r>
            <a:endParaRPr lang="en-US" sz="3200" dirty="0">
              <a:solidFill>
                <a:schemeClr val="tx2"/>
              </a:solidFill>
              <a:latin typeface="+mj-lt"/>
            </a:endParaRPr>
          </a:p>
        </p:txBody>
      </p:sp>
      <p:sp>
        <p:nvSpPr>
          <p:cNvPr id="3" name="Espace réservé du texte 7">
            <a:extLst>
              <a:ext uri="{FF2B5EF4-FFF2-40B4-BE49-F238E27FC236}">
                <a16:creationId xmlns:a16="http://schemas.microsoft.com/office/drawing/2014/main" id="{23E40561-3607-07DC-EEF5-16F75E7385A0}"/>
              </a:ext>
            </a:extLst>
          </p:cNvPr>
          <p:cNvSpPr txBox="1">
            <a:spLocks/>
          </p:cNvSpPr>
          <p:nvPr/>
        </p:nvSpPr>
        <p:spPr>
          <a:xfrm>
            <a:off x="1634801" y="1163616"/>
            <a:ext cx="7460458" cy="1411190"/>
          </a:xfrm>
          <a:prstGeom prst="rect">
            <a:avLst/>
          </a:prstGeom>
        </p:spPr>
        <p:txBody>
          <a:bodyPr lIns="0"/>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3950" b="1" dirty="0">
                <a:solidFill>
                  <a:schemeClr val="tx1"/>
                </a:solidFill>
              </a:rPr>
              <a:t>LES CHIFFRES CLÉS</a:t>
            </a:r>
          </a:p>
        </p:txBody>
      </p:sp>
      <p:pic>
        <p:nvPicPr>
          <p:cNvPr id="6" name="Graphique 5">
            <a:extLst>
              <a:ext uri="{FF2B5EF4-FFF2-40B4-BE49-F238E27FC236}">
                <a16:creationId xmlns:a16="http://schemas.microsoft.com/office/drawing/2014/main" id="{5B9D7132-C148-463D-EB6D-4419F56B0925}"/>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619344" y="739957"/>
            <a:ext cx="10721046" cy="9795043"/>
          </a:xfrm>
          <a:prstGeom prst="rect">
            <a:avLst/>
          </a:prstGeom>
        </p:spPr>
      </p:pic>
      <p:sp>
        <p:nvSpPr>
          <p:cNvPr id="2" name="Espace réservé du contenu 14">
            <a:extLst>
              <a:ext uri="{FF2B5EF4-FFF2-40B4-BE49-F238E27FC236}">
                <a16:creationId xmlns:a16="http://schemas.microsoft.com/office/drawing/2014/main" id="{CDC795A8-C629-0118-DB8A-A82F6C099AC3}"/>
              </a:ext>
            </a:extLst>
          </p:cNvPr>
          <p:cNvSpPr txBox="1">
            <a:spLocks/>
          </p:cNvSpPr>
          <p:nvPr/>
        </p:nvSpPr>
        <p:spPr bwMode="auto">
          <a:xfrm>
            <a:off x="1613204" y="5762079"/>
            <a:ext cx="4370805" cy="3693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314325" indent="-314325" algn="l" defTabSz="342900" rtl="0" eaLnBrk="1" fontAlgn="base" hangingPunct="1">
              <a:spcBef>
                <a:spcPct val="20000"/>
              </a:spcBef>
              <a:spcAft>
                <a:spcPct val="0"/>
              </a:spcAft>
              <a:buClr>
                <a:schemeClr val="accent1"/>
              </a:buClr>
              <a:buFont typeface="LucidaGrande" charset="0"/>
              <a:buChar char="▶︎"/>
              <a:tabLst/>
              <a:defRPr sz="2000" kern="1200" baseline="0">
                <a:solidFill>
                  <a:schemeClr val="tx2"/>
                </a:solidFill>
                <a:latin typeface="Calibri" charset="0"/>
                <a:ea typeface="Calibri" charset="0"/>
                <a:cs typeface="Calibri" charset="0"/>
              </a:defRPr>
            </a:lvl1pPr>
            <a:lvl2pPr marL="582613" indent="-219075" algn="l" defTabSz="342900" rtl="0" eaLnBrk="1" fontAlgn="base" hangingPunct="1">
              <a:spcBef>
                <a:spcPct val="20000"/>
              </a:spcBef>
              <a:spcAft>
                <a:spcPct val="0"/>
              </a:spcAft>
              <a:buFont typeface="Lucida Grande" pitchFamily="-84" charset="0"/>
              <a:buChar char="›"/>
              <a:tabLst/>
              <a:defRPr sz="2000" kern="1200">
                <a:solidFill>
                  <a:schemeClr val="tx2"/>
                </a:solidFill>
                <a:latin typeface="Calibri" charset="0"/>
                <a:ea typeface="Calibri" charset="0"/>
                <a:cs typeface="Calibri" charset="0"/>
              </a:defRPr>
            </a:lvl2pPr>
            <a:lvl3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3pPr>
            <a:lvl4pPr marL="582613" indent="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4pPr>
            <a:lvl5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None/>
            </a:pPr>
            <a:r>
              <a:rPr lang="en-US" sz="2400" b="1" dirty="0">
                <a:solidFill>
                  <a:schemeClr val="accent2"/>
                </a:solidFill>
                <a:latin typeface="+mj-lt"/>
              </a:rPr>
              <a:t>NOS ENTREPRISES :</a:t>
            </a:r>
          </a:p>
        </p:txBody>
      </p:sp>
      <p:sp>
        <p:nvSpPr>
          <p:cNvPr id="4" name="ZoneTexte 3">
            <a:extLst>
              <a:ext uri="{FF2B5EF4-FFF2-40B4-BE49-F238E27FC236}">
                <a16:creationId xmlns:a16="http://schemas.microsoft.com/office/drawing/2014/main" id="{80352B0A-D230-57DF-2F7F-BEE16E1E826B}"/>
              </a:ext>
            </a:extLst>
          </p:cNvPr>
          <p:cNvSpPr txBox="1"/>
          <p:nvPr/>
        </p:nvSpPr>
        <p:spPr>
          <a:xfrm>
            <a:off x="1613204" y="6404798"/>
            <a:ext cx="8010785" cy="4431983"/>
          </a:xfrm>
          <a:prstGeom prst="rect">
            <a:avLst/>
          </a:prstGeom>
          <a:noFill/>
        </p:spPr>
        <p:txBody>
          <a:bodyPr wrap="square" lIns="0" tIns="0" rIns="0" bIns="0" numCol="2">
            <a:spAutoFit/>
          </a:bodyPr>
          <a:lstStyle/>
          <a:p>
            <a:pPr marL="0" indent="0" algn="l">
              <a:buNone/>
            </a:pPr>
            <a:r>
              <a:rPr lang="en-US" sz="2400" b="1" dirty="0">
                <a:solidFill>
                  <a:srgbClr val="002E43"/>
                </a:solidFill>
                <a:latin typeface="TT Lakes" panose="02000503020000020004" pitchFamily="50" charset="0"/>
              </a:rPr>
              <a:t>ALTREX </a:t>
            </a:r>
          </a:p>
          <a:p>
            <a:pPr marL="0" indent="0" algn="l">
              <a:buNone/>
            </a:pPr>
            <a:r>
              <a:rPr lang="en-US" sz="2400" b="1" dirty="0">
                <a:solidFill>
                  <a:srgbClr val="002E43"/>
                </a:solidFill>
                <a:latin typeface="TT Lakes" panose="02000503020000020004" pitchFamily="50" charset="0"/>
              </a:rPr>
              <a:t>ARTUB</a:t>
            </a:r>
          </a:p>
          <a:p>
            <a:pPr marL="0" indent="0" algn="l">
              <a:buNone/>
            </a:pPr>
            <a:r>
              <a:rPr lang="en-US" sz="2400" b="1" dirty="0">
                <a:solidFill>
                  <a:srgbClr val="002E43"/>
                </a:solidFill>
                <a:latin typeface="TT Lakes" panose="02000503020000020004" pitchFamily="50" charset="0"/>
              </a:rPr>
              <a:t>FMS RINGUE</a:t>
            </a:r>
          </a:p>
          <a:p>
            <a:pPr marL="0" indent="0" algn="l">
              <a:buNone/>
            </a:pPr>
            <a:r>
              <a:rPr lang="en-US" sz="2400" b="1" dirty="0">
                <a:solidFill>
                  <a:srgbClr val="002E43"/>
                </a:solidFill>
                <a:latin typeface="TT Lakes" panose="02000503020000020004" pitchFamily="50" charset="0"/>
              </a:rPr>
              <a:t>FRÉNÉHARD</a:t>
            </a:r>
          </a:p>
          <a:p>
            <a:pPr marL="0" indent="0" algn="l">
              <a:buNone/>
            </a:pPr>
            <a:r>
              <a:rPr lang="en-US" sz="2400" b="1" dirty="0">
                <a:solidFill>
                  <a:srgbClr val="002E43"/>
                </a:solidFill>
                <a:latin typeface="TT Lakes" panose="02000503020000020004" pitchFamily="50" charset="0"/>
              </a:rPr>
              <a:t>GAMESYSTEM</a:t>
            </a:r>
          </a:p>
          <a:p>
            <a:pPr marL="0" indent="0" algn="l">
              <a:buNone/>
            </a:pPr>
            <a:r>
              <a:rPr lang="en-US" sz="2400" b="1" dirty="0">
                <a:solidFill>
                  <a:srgbClr val="002E43"/>
                </a:solidFill>
                <a:latin typeface="TT Lakes" panose="02000503020000020004" pitchFamily="50" charset="0"/>
              </a:rPr>
              <a:t>LOGIS ALLIANCE</a:t>
            </a:r>
          </a:p>
          <a:p>
            <a:pPr marL="0" indent="0" algn="l">
              <a:buNone/>
            </a:pPr>
            <a:r>
              <a:rPr lang="en-US" sz="2400" b="1" dirty="0">
                <a:solidFill>
                  <a:srgbClr val="002E43"/>
                </a:solidFill>
                <a:latin typeface="TT Lakes" panose="02000503020000020004" pitchFamily="50" charset="0"/>
              </a:rPr>
              <a:t>MA ESTRUCTURAS</a:t>
            </a:r>
          </a:p>
          <a:p>
            <a:pPr marL="0" indent="0" algn="l">
              <a:buNone/>
            </a:pPr>
            <a:endParaRPr lang="en-US" sz="2400" b="1" dirty="0">
              <a:solidFill>
                <a:srgbClr val="002E43"/>
              </a:solidFill>
              <a:latin typeface="TT Lakes" panose="02000503020000020004" pitchFamily="50" charset="0"/>
            </a:endParaRPr>
          </a:p>
          <a:p>
            <a:pPr marL="0" indent="0" algn="l">
              <a:buNone/>
            </a:pPr>
            <a:endParaRPr lang="en-US" sz="2400" b="1" dirty="0">
              <a:solidFill>
                <a:srgbClr val="002E43"/>
              </a:solidFill>
              <a:latin typeface="TT Lakes" panose="02000503020000020004" pitchFamily="50" charset="0"/>
            </a:endParaRPr>
          </a:p>
          <a:p>
            <a:pPr marL="0" indent="0" algn="l">
              <a:buNone/>
            </a:pPr>
            <a:endParaRPr lang="en-US" sz="2400" b="1" dirty="0">
              <a:solidFill>
                <a:srgbClr val="002E43"/>
              </a:solidFill>
              <a:latin typeface="TT Lakes" panose="02000503020000020004" pitchFamily="50" charset="0"/>
            </a:endParaRPr>
          </a:p>
          <a:p>
            <a:pPr marL="0" indent="0" algn="l">
              <a:buNone/>
            </a:pPr>
            <a:endParaRPr lang="en-US" sz="2400" b="1" dirty="0">
              <a:solidFill>
                <a:srgbClr val="002E43"/>
              </a:solidFill>
              <a:latin typeface="TT Lakes" panose="02000503020000020004" pitchFamily="50" charset="0"/>
            </a:endParaRPr>
          </a:p>
          <a:p>
            <a:pPr marL="0" indent="0" algn="l">
              <a:buNone/>
            </a:pPr>
            <a:endParaRPr lang="en-US" sz="2400" b="1" dirty="0">
              <a:solidFill>
                <a:srgbClr val="002E43"/>
              </a:solidFill>
              <a:latin typeface="TT Lakes" panose="02000503020000020004" pitchFamily="50" charset="0"/>
            </a:endParaRPr>
          </a:p>
          <a:p>
            <a:pPr marL="0" indent="0" algn="l">
              <a:buNone/>
            </a:pPr>
            <a:r>
              <a:rPr lang="en-US" sz="2400" b="1" dirty="0">
                <a:solidFill>
                  <a:srgbClr val="002E43"/>
                </a:solidFill>
                <a:latin typeface="TT Lakes" panose="02000503020000020004" pitchFamily="50" charset="0"/>
              </a:rPr>
              <a:t>NERESSY</a:t>
            </a:r>
          </a:p>
          <a:p>
            <a:pPr marL="0" indent="0" algn="l">
              <a:buNone/>
            </a:pPr>
            <a:r>
              <a:rPr lang="en-US" sz="2400" b="1" dirty="0">
                <a:solidFill>
                  <a:srgbClr val="002E43"/>
                </a:solidFill>
                <a:latin typeface="TT Lakes" panose="02000503020000020004" pitchFamily="50" charset="0"/>
              </a:rPr>
              <a:t>POP UP</a:t>
            </a:r>
          </a:p>
          <a:p>
            <a:pPr marL="0" indent="0" algn="l">
              <a:buNone/>
            </a:pPr>
            <a:r>
              <a:rPr lang="en-US" sz="2400" b="1" dirty="0">
                <a:solidFill>
                  <a:srgbClr val="002E43"/>
                </a:solidFill>
                <a:latin typeface="TT Lakes" panose="02000503020000020004" pitchFamily="50" charset="0"/>
              </a:rPr>
              <a:t>SECURIGARD </a:t>
            </a:r>
          </a:p>
          <a:p>
            <a:pPr marL="0" indent="0" algn="l">
              <a:buNone/>
            </a:pPr>
            <a:r>
              <a:rPr lang="en-US" sz="2400" b="1" dirty="0">
                <a:solidFill>
                  <a:srgbClr val="002E43"/>
                </a:solidFill>
                <a:latin typeface="TT Lakes" panose="02000503020000020004" pitchFamily="50" charset="0"/>
              </a:rPr>
              <a:t>SKYWORKS</a:t>
            </a:r>
          </a:p>
          <a:p>
            <a:pPr marL="0" indent="0" algn="l">
              <a:buNone/>
            </a:pPr>
            <a:r>
              <a:rPr lang="en-US" sz="2400" b="1" dirty="0">
                <a:solidFill>
                  <a:srgbClr val="002E43"/>
                </a:solidFill>
                <a:latin typeface="TT Lakes" panose="02000503020000020004" pitchFamily="50" charset="0"/>
              </a:rPr>
              <a:t>SYAM	</a:t>
            </a:r>
          </a:p>
          <a:p>
            <a:pPr marL="0" indent="0" algn="l">
              <a:buNone/>
            </a:pPr>
            <a:r>
              <a:rPr lang="en-US" sz="2400" b="1" dirty="0">
                <a:solidFill>
                  <a:srgbClr val="002E43"/>
                </a:solidFill>
                <a:latin typeface="TT Lakes" panose="02000503020000020004" pitchFamily="50" charset="0"/>
              </a:rPr>
              <a:t>TENDO</a:t>
            </a:r>
          </a:p>
          <a:p>
            <a:pPr marL="0" indent="0" algn="l">
              <a:buNone/>
            </a:pPr>
            <a:r>
              <a:rPr lang="en-US" sz="2400" b="1" dirty="0">
                <a:solidFill>
                  <a:srgbClr val="002E43"/>
                </a:solidFill>
                <a:latin typeface="TT Lakes" panose="02000503020000020004" pitchFamily="50" charset="0"/>
              </a:rPr>
              <a:t>TUBESCA-COMABI</a:t>
            </a:r>
            <a:endParaRPr lang="fr-FR" sz="2400" b="1" dirty="0">
              <a:solidFill>
                <a:srgbClr val="002E43"/>
              </a:solidFill>
              <a:latin typeface="TT Lakes" panose="02000503020000020004" pitchFamily="50" charset="0"/>
            </a:endParaRPr>
          </a:p>
        </p:txBody>
      </p:sp>
      <p:sp>
        <p:nvSpPr>
          <p:cNvPr id="5" name="Rectangle 4">
            <a:extLst>
              <a:ext uri="{FF2B5EF4-FFF2-40B4-BE49-F238E27FC236}">
                <a16:creationId xmlns:a16="http://schemas.microsoft.com/office/drawing/2014/main" id="{A4F8D903-BFAB-2F34-831A-84273D1EC00B}"/>
              </a:ext>
            </a:extLst>
          </p:cNvPr>
          <p:cNvSpPr/>
          <p:nvPr/>
        </p:nvSpPr>
        <p:spPr>
          <a:xfrm>
            <a:off x="1613204" y="9270408"/>
            <a:ext cx="7006140" cy="760283"/>
          </a:xfrm>
          <a:prstGeom prst="rect">
            <a:avLst/>
          </a:prstGeom>
          <a:solidFill>
            <a:srgbClr val="002F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latin typeface="TT Lakes" panose="02000503020000020004" pitchFamily="50" charset="0"/>
              </a:rPr>
              <a:t>Un groupe de taille intermédiaire qui maîtrise sa chaîne de production avec une forte capacité d’innovation.</a:t>
            </a:r>
          </a:p>
        </p:txBody>
      </p:sp>
    </p:spTree>
    <p:extLst>
      <p:ext uri="{BB962C8B-B14F-4D97-AF65-F5344CB8AC3E}">
        <p14:creationId xmlns:p14="http://schemas.microsoft.com/office/powerpoint/2010/main" val="3168544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607EC-E993-74FC-095F-43838533D8C9}"/>
            </a:ext>
          </a:extLst>
        </p:cNvPr>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918571A5-0E61-DE10-DF4A-C99AB6F2C2EC}"/>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Espace réservé du texte 7">
            <a:extLst>
              <a:ext uri="{FF2B5EF4-FFF2-40B4-BE49-F238E27FC236}">
                <a16:creationId xmlns:a16="http://schemas.microsoft.com/office/drawing/2014/main" id="{67886F03-3BB5-466B-2D81-34A84B80C005}"/>
              </a:ext>
            </a:extLst>
          </p:cNvPr>
          <p:cNvSpPr txBox="1">
            <a:spLocks/>
          </p:cNvSpPr>
          <p:nvPr/>
        </p:nvSpPr>
        <p:spPr>
          <a:xfrm>
            <a:off x="1634800" y="1163616"/>
            <a:ext cx="14288371" cy="1411190"/>
          </a:xfrm>
          <a:prstGeom prst="rect">
            <a:avLst/>
          </a:prstGeom>
        </p:spPr>
        <p:txBody>
          <a:bodyPr lIns="0"/>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3950" b="1" dirty="0">
                <a:solidFill>
                  <a:schemeClr val="tx1"/>
                </a:solidFill>
              </a:rPr>
              <a:t>NOS AMBITIONS</a:t>
            </a:r>
          </a:p>
        </p:txBody>
      </p:sp>
      <p:sp>
        <p:nvSpPr>
          <p:cNvPr id="8" name="ZoneTexte 7">
            <a:extLst>
              <a:ext uri="{FF2B5EF4-FFF2-40B4-BE49-F238E27FC236}">
                <a16:creationId xmlns:a16="http://schemas.microsoft.com/office/drawing/2014/main" id="{7D554A92-D479-A6A1-4325-684DA815970F}"/>
              </a:ext>
            </a:extLst>
          </p:cNvPr>
          <p:cNvSpPr txBox="1"/>
          <p:nvPr/>
        </p:nvSpPr>
        <p:spPr>
          <a:xfrm>
            <a:off x="1582962" y="2574806"/>
            <a:ext cx="4824706" cy="1200329"/>
          </a:xfrm>
          <a:prstGeom prst="rect">
            <a:avLst/>
          </a:prstGeom>
          <a:noFill/>
        </p:spPr>
        <p:txBody>
          <a:bodyPr wrap="square">
            <a:spAutoFit/>
          </a:bodyPr>
          <a:lstStyle/>
          <a:p>
            <a:pPr algn="ctr">
              <a:buClr>
                <a:srgbClr val="EE6700"/>
              </a:buClr>
            </a:pPr>
            <a:r>
              <a:rPr lang="en-US" sz="2400" b="1" dirty="0" err="1">
                <a:solidFill>
                  <a:srgbClr val="35363A"/>
                </a:solidFill>
                <a:latin typeface="+mj-lt"/>
              </a:rPr>
              <a:t>Construire</a:t>
            </a:r>
            <a:r>
              <a:rPr lang="en-US" sz="2400" b="1" dirty="0">
                <a:solidFill>
                  <a:srgbClr val="35363A"/>
                </a:solidFill>
                <a:latin typeface="+mj-lt"/>
              </a:rPr>
              <a:t> </a:t>
            </a:r>
            <a:r>
              <a:rPr lang="en-US" sz="2400" b="1" dirty="0" err="1">
                <a:solidFill>
                  <a:srgbClr val="35363A"/>
                </a:solidFill>
                <a:latin typeface="+mj-lt"/>
              </a:rPr>
              <a:t>une</a:t>
            </a:r>
            <a:r>
              <a:rPr lang="en-US" sz="2400" b="1" dirty="0">
                <a:solidFill>
                  <a:srgbClr val="35363A"/>
                </a:solidFill>
                <a:latin typeface="+mj-lt"/>
              </a:rPr>
              <a:t> </a:t>
            </a:r>
            <a:r>
              <a:rPr lang="en-US" sz="2400" b="1" dirty="0" err="1">
                <a:solidFill>
                  <a:srgbClr val="35363A"/>
                </a:solidFill>
                <a:latin typeface="+mj-lt"/>
              </a:rPr>
              <a:t>chaîne</a:t>
            </a:r>
            <a:r>
              <a:rPr lang="en-US" sz="2400" b="1" dirty="0">
                <a:solidFill>
                  <a:srgbClr val="35363A"/>
                </a:solidFill>
                <a:latin typeface="+mj-lt"/>
              </a:rPr>
              <a:t> de </a:t>
            </a:r>
            <a:r>
              <a:rPr lang="en-US" sz="2400" b="1" dirty="0" err="1">
                <a:solidFill>
                  <a:srgbClr val="35363A"/>
                </a:solidFill>
                <a:latin typeface="+mj-lt"/>
              </a:rPr>
              <a:t>valeur</a:t>
            </a:r>
            <a:r>
              <a:rPr lang="en-US" sz="2400" b="1" dirty="0">
                <a:solidFill>
                  <a:srgbClr val="35363A"/>
                </a:solidFill>
                <a:latin typeface="+mj-lt"/>
              </a:rPr>
              <a:t> </a:t>
            </a:r>
            <a:r>
              <a:rPr lang="en-US" sz="2400" b="1" dirty="0" err="1">
                <a:solidFill>
                  <a:srgbClr val="35363A"/>
                </a:solidFill>
                <a:latin typeface="+mj-lt"/>
              </a:rPr>
              <a:t>autour</a:t>
            </a:r>
            <a:r>
              <a:rPr lang="en-US" sz="2400" b="1" dirty="0">
                <a:solidFill>
                  <a:srgbClr val="35363A"/>
                </a:solidFill>
                <a:latin typeface="+mj-lt"/>
              </a:rPr>
              <a:t> des métiers de </a:t>
            </a:r>
            <a:r>
              <a:rPr lang="en-US" sz="2400" b="1" dirty="0" err="1">
                <a:solidFill>
                  <a:srgbClr val="35363A"/>
                </a:solidFill>
                <a:latin typeface="+mj-lt"/>
              </a:rPr>
              <a:t>l’accès</a:t>
            </a:r>
            <a:r>
              <a:rPr lang="en-US" sz="2400" b="1" dirty="0">
                <a:solidFill>
                  <a:srgbClr val="35363A"/>
                </a:solidFill>
                <a:latin typeface="+mj-lt"/>
              </a:rPr>
              <a:t> et de la protection </a:t>
            </a:r>
            <a:r>
              <a:rPr lang="en-US" sz="2400" b="1" dirty="0" err="1">
                <a:solidFill>
                  <a:srgbClr val="35363A"/>
                </a:solidFill>
                <a:latin typeface="+mj-lt"/>
              </a:rPr>
              <a:t>en</a:t>
            </a:r>
            <a:r>
              <a:rPr lang="en-US" sz="2400" b="1" dirty="0">
                <a:solidFill>
                  <a:srgbClr val="35363A"/>
                </a:solidFill>
                <a:latin typeface="+mj-lt"/>
              </a:rPr>
              <a:t> hauteur. </a:t>
            </a:r>
          </a:p>
        </p:txBody>
      </p:sp>
      <p:grpSp>
        <p:nvGrpSpPr>
          <p:cNvPr id="15" name="Groupe 14">
            <a:extLst>
              <a:ext uri="{FF2B5EF4-FFF2-40B4-BE49-F238E27FC236}">
                <a16:creationId xmlns:a16="http://schemas.microsoft.com/office/drawing/2014/main" id="{70F0A454-E05D-BDD8-8CBA-FDF32A74B2E3}"/>
              </a:ext>
            </a:extLst>
          </p:cNvPr>
          <p:cNvGrpSpPr/>
          <p:nvPr/>
        </p:nvGrpSpPr>
        <p:grpSpPr>
          <a:xfrm>
            <a:off x="1314828" y="6470397"/>
            <a:ext cx="17467847" cy="3517183"/>
            <a:chOff x="1074985" y="6966607"/>
            <a:chExt cx="16341267" cy="3290345"/>
          </a:xfrm>
        </p:grpSpPr>
        <p:pic>
          <p:nvPicPr>
            <p:cNvPr id="10" name="object 10">
              <a:extLst>
                <a:ext uri="{FF2B5EF4-FFF2-40B4-BE49-F238E27FC236}">
                  <a16:creationId xmlns:a16="http://schemas.microsoft.com/office/drawing/2014/main" id="{CCBA30FC-49EF-6643-810C-F19047031A3C}"/>
                </a:ext>
              </a:extLst>
            </p:cNvPr>
            <p:cNvPicPr/>
            <p:nvPr/>
          </p:nvPicPr>
          <p:blipFill rotWithShape="1">
            <a:blip r:embed="rId3" cstate="screen">
              <a:extLst>
                <a:ext uri="{28A0092B-C50C-407E-A947-70E740481C1C}">
                  <a14:useLocalDpi xmlns:a14="http://schemas.microsoft.com/office/drawing/2010/main"/>
                </a:ext>
              </a:extLst>
            </a:blip>
            <a:srcRect r="12037"/>
            <a:stretch/>
          </p:blipFill>
          <p:spPr>
            <a:xfrm>
              <a:off x="1074985" y="6972326"/>
              <a:ext cx="3733800" cy="3280296"/>
            </a:xfrm>
            <a:prstGeom prst="rect">
              <a:avLst/>
            </a:prstGeom>
          </p:spPr>
        </p:pic>
        <p:pic>
          <p:nvPicPr>
            <p:cNvPr id="11" name="object 7">
              <a:extLst>
                <a:ext uri="{FF2B5EF4-FFF2-40B4-BE49-F238E27FC236}">
                  <a16:creationId xmlns:a16="http://schemas.microsoft.com/office/drawing/2014/main" id="{989D8277-34B1-E95D-5BBB-63ADFC748111}"/>
                </a:ext>
              </a:extLst>
            </p:cNvPr>
            <p:cNvPicPr/>
            <p:nvPr/>
          </p:nvPicPr>
          <p:blipFill>
            <a:blip r:embed="rId4" cstate="screen">
              <a:extLst>
                <a:ext uri="{28A0092B-C50C-407E-A947-70E740481C1C}">
                  <a14:useLocalDpi xmlns:a14="http://schemas.microsoft.com/office/drawing/2010/main"/>
                </a:ext>
              </a:extLst>
            </a:blip>
            <a:srcRect/>
            <a:stretch/>
          </p:blipFill>
          <p:spPr>
            <a:xfrm>
              <a:off x="8730040" y="6966607"/>
              <a:ext cx="2837474" cy="3290345"/>
            </a:xfrm>
            <a:prstGeom prst="rect">
              <a:avLst/>
            </a:prstGeom>
          </p:spPr>
        </p:pic>
        <p:pic>
          <p:nvPicPr>
            <p:cNvPr id="13" name="Image 12" descr="Une image contenant bâtiment, usine&#10;&#10;Description générée automatiquement">
              <a:extLst>
                <a:ext uri="{FF2B5EF4-FFF2-40B4-BE49-F238E27FC236}">
                  <a16:creationId xmlns:a16="http://schemas.microsoft.com/office/drawing/2014/main" id="{490DCE8B-B8B7-CC4D-0E1A-004FD1F569A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1759378" y="6972326"/>
              <a:ext cx="5656874" cy="3274576"/>
            </a:xfrm>
            <a:prstGeom prst="rect">
              <a:avLst/>
            </a:prstGeom>
          </p:spPr>
        </p:pic>
        <p:pic>
          <p:nvPicPr>
            <p:cNvPr id="14" name="Image 13">
              <a:extLst>
                <a:ext uri="{FF2B5EF4-FFF2-40B4-BE49-F238E27FC236}">
                  <a16:creationId xmlns:a16="http://schemas.microsoft.com/office/drawing/2014/main" id="{78EE9049-E298-2F4F-AA66-76126644E600}"/>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996827" y="6966607"/>
              <a:ext cx="3541349" cy="3286015"/>
            </a:xfrm>
            <a:prstGeom prst="rect">
              <a:avLst/>
            </a:prstGeom>
          </p:spPr>
        </p:pic>
      </p:grpSp>
      <p:sp>
        <p:nvSpPr>
          <p:cNvPr id="32" name="ZoneTexte 31">
            <a:extLst>
              <a:ext uri="{FF2B5EF4-FFF2-40B4-BE49-F238E27FC236}">
                <a16:creationId xmlns:a16="http://schemas.microsoft.com/office/drawing/2014/main" id="{B3F8AB31-73BE-AF01-C870-D04736D55A8E}"/>
              </a:ext>
            </a:extLst>
          </p:cNvPr>
          <p:cNvSpPr txBox="1"/>
          <p:nvPr/>
        </p:nvSpPr>
        <p:spPr>
          <a:xfrm>
            <a:off x="13520771" y="2574806"/>
            <a:ext cx="4476944" cy="853216"/>
          </a:xfrm>
          <a:prstGeom prst="rect">
            <a:avLst/>
          </a:prstGeom>
          <a:noFill/>
        </p:spPr>
        <p:txBody>
          <a:bodyPr wrap="square">
            <a:spAutoFit/>
          </a:bodyPr>
          <a:lstStyle/>
          <a:p>
            <a:pPr algn="ctr">
              <a:buClr>
                <a:srgbClr val="EE6700"/>
              </a:buClr>
            </a:pPr>
            <a:r>
              <a:rPr lang="en-US" sz="2400" b="1" dirty="0" err="1">
                <a:solidFill>
                  <a:srgbClr val="35363A"/>
                </a:solidFill>
                <a:latin typeface="+mj-lt"/>
              </a:rPr>
              <a:t>Développer</a:t>
            </a:r>
            <a:r>
              <a:rPr lang="en-US" sz="2400" b="1" dirty="0">
                <a:solidFill>
                  <a:srgbClr val="35363A"/>
                </a:solidFill>
                <a:latin typeface="+mj-lt"/>
              </a:rPr>
              <a:t> </a:t>
            </a:r>
            <a:r>
              <a:rPr lang="en-US" sz="2400" b="1" dirty="0" err="1">
                <a:solidFill>
                  <a:srgbClr val="35363A"/>
                </a:solidFill>
                <a:latin typeface="+mj-lt"/>
              </a:rPr>
              <a:t>notre</a:t>
            </a:r>
            <a:r>
              <a:rPr lang="en-US" sz="2400" b="1" dirty="0">
                <a:solidFill>
                  <a:srgbClr val="35363A"/>
                </a:solidFill>
                <a:latin typeface="+mj-lt"/>
              </a:rPr>
              <a:t> </a:t>
            </a:r>
            <a:r>
              <a:rPr lang="en-US" sz="2400" b="1" dirty="0" err="1">
                <a:solidFill>
                  <a:srgbClr val="35363A"/>
                </a:solidFill>
                <a:latin typeface="+mj-lt"/>
              </a:rPr>
              <a:t>offre</a:t>
            </a:r>
            <a:r>
              <a:rPr lang="en-US" sz="2400" b="1" dirty="0">
                <a:solidFill>
                  <a:srgbClr val="35363A"/>
                </a:solidFill>
                <a:latin typeface="+mj-lt"/>
              </a:rPr>
              <a:t> </a:t>
            </a:r>
          </a:p>
          <a:p>
            <a:pPr algn="ctr">
              <a:buClr>
                <a:srgbClr val="EE6700"/>
              </a:buClr>
            </a:pPr>
            <a:r>
              <a:rPr lang="en-US" sz="2400" b="1" dirty="0">
                <a:solidFill>
                  <a:srgbClr val="35363A"/>
                </a:solidFill>
                <a:latin typeface="+mj-lt"/>
              </a:rPr>
              <a:t>“</a:t>
            </a:r>
            <a:r>
              <a:rPr lang="en-US" sz="2400" b="1" dirty="0" err="1">
                <a:solidFill>
                  <a:srgbClr val="35363A"/>
                </a:solidFill>
                <a:latin typeface="+mj-lt"/>
              </a:rPr>
              <a:t>Toits</a:t>
            </a:r>
            <a:r>
              <a:rPr lang="en-US" sz="2400" b="1" dirty="0">
                <a:solidFill>
                  <a:srgbClr val="35363A"/>
                </a:solidFill>
                <a:latin typeface="+mj-lt"/>
              </a:rPr>
              <a:t> &amp; Fixations”.</a:t>
            </a:r>
          </a:p>
        </p:txBody>
      </p:sp>
      <p:sp>
        <p:nvSpPr>
          <p:cNvPr id="34" name="ZoneTexte 33">
            <a:extLst>
              <a:ext uri="{FF2B5EF4-FFF2-40B4-BE49-F238E27FC236}">
                <a16:creationId xmlns:a16="http://schemas.microsoft.com/office/drawing/2014/main" id="{5F0FA139-F87B-EA36-A59F-F115FEDAE8D1}"/>
              </a:ext>
            </a:extLst>
          </p:cNvPr>
          <p:cNvSpPr txBox="1"/>
          <p:nvPr/>
        </p:nvSpPr>
        <p:spPr>
          <a:xfrm>
            <a:off x="7498895" y="2574806"/>
            <a:ext cx="5107897" cy="830997"/>
          </a:xfrm>
          <a:prstGeom prst="rect">
            <a:avLst/>
          </a:prstGeom>
          <a:noFill/>
        </p:spPr>
        <p:txBody>
          <a:bodyPr wrap="square">
            <a:spAutoFit/>
          </a:bodyPr>
          <a:lstStyle/>
          <a:p>
            <a:pPr algn="ctr">
              <a:buClr>
                <a:srgbClr val="EE6700"/>
              </a:buClr>
            </a:pPr>
            <a:r>
              <a:rPr lang="en-US" sz="2400" b="1" dirty="0" err="1">
                <a:solidFill>
                  <a:srgbClr val="35363A"/>
                </a:solidFill>
                <a:latin typeface="+mj-lt"/>
              </a:rPr>
              <a:t>Devenir</a:t>
            </a:r>
            <a:r>
              <a:rPr lang="en-US" sz="2400" b="1" dirty="0">
                <a:solidFill>
                  <a:srgbClr val="35363A"/>
                </a:solidFill>
                <a:latin typeface="+mj-lt"/>
              </a:rPr>
              <a:t> leader </a:t>
            </a:r>
            <a:r>
              <a:rPr lang="en-US" sz="2400" b="1" dirty="0" err="1">
                <a:solidFill>
                  <a:srgbClr val="35363A"/>
                </a:solidFill>
                <a:latin typeface="+mj-lt"/>
              </a:rPr>
              <a:t>européen</a:t>
            </a:r>
            <a:r>
              <a:rPr lang="en-US" sz="2400" b="1" dirty="0">
                <a:solidFill>
                  <a:srgbClr val="35363A"/>
                </a:solidFill>
                <a:latin typeface="+mj-lt"/>
              </a:rPr>
              <a:t> </a:t>
            </a:r>
            <a:br>
              <a:rPr lang="en-US" sz="2400" b="1" dirty="0">
                <a:solidFill>
                  <a:srgbClr val="35363A"/>
                </a:solidFill>
                <a:latin typeface="+mj-lt"/>
              </a:rPr>
            </a:br>
            <a:r>
              <a:rPr lang="en-US" sz="2400" b="1" dirty="0">
                <a:solidFill>
                  <a:srgbClr val="35363A"/>
                </a:solidFill>
                <a:latin typeface="+mj-lt"/>
              </a:rPr>
              <a:t>sur </a:t>
            </a:r>
            <a:r>
              <a:rPr lang="en-US" sz="2400" b="1" dirty="0" err="1">
                <a:solidFill>
                  <a:srgbClr val="35363A"/>
                </a:solidFill>
                <a:latin typeface="+mj-lt"/>
              </a:rPr>
              <a:t>ce</a:t>
            </a:r>
            <a:r>
              <a:rPr lang="en-US" sz="2400" b="1" dirty="0">
                <a:solidFill>
                  <a:srgbClr val="35363A"/>
                </a:solidFill>
                <a:latin typeface="+mj-lt"/>
              </a:rPr>
              <a:t> segment de </a:t>
            </a:r>
            <a:r>
              <a:rPr lang="en-US" sz="2400" b="1" dirty="0" err="1">
                <a:solidFill>
                  <a:srgbClr val="35363A"/>
                </a:solidFill>
                <a:latin typeface="+mj-lt"/>
              </a:rPr>
              <a:t>marché</a:t>
            </a:r>
            <a:r>
              <a:rPr lang="en-US" sz="2400" b="1" dirty="0">
                <a:solidFill>
                  <a:srgbClr val="35363A"/>
                </a:solidFill>
                <a:latin typeface="+mj-lt"/>
              </a:rPr>
              <a:t>.</a:t>
            </a:r>
          </a:p>
        </p:txBody>
      </p:sp>
      <p:pic>
        <p:nvPicPr>
          <p:cNvPr id="45" name="Image 44">
            <a:extLst>
              <a:ext uri="{FF2B5EF4-FFF2-40B4-BE49-F238E27FC236}">
                <a16:creationId xmlns:a16="http://schemas.microsoft.com/office/drawing/2014/main" id="{A762D774-14E8-2613-0FB4-ED686893024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735812" y="4508374"/>
            <a:ext cx="717237" cy="717237"/>
          </a:xfrm>
          <a:prstGeom prst="rect">
            <a:avLst/>
          </a:prstGeom>
        </p:spPr>
      </p:pic>
      <p:pic>
        <p:nvPicPr>
          <p:cNvPr id="46" name="Image 45">
            <a:extLst>
              <a:ext uri="{FF2B5EF4-FFF2-40B4-BE49-F238E27FC236}">
                <a16:creationId xmlns:a16="http://schemas.microsoft.com/office/drawing/2014/main" id="{25E37765-F47B-314D-B56A-460CFB4879E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82129" y="4508374"/>
            <a:ext cx="718096" cy="717237"/>
          </a:xfrm>
          <a:prstGeom prst="rect">
            <a:avLst/>
          </a:prstGeom>
        </p:spPr>
      </p:pic>
      <p:pic>
        <p:nvPicPr>
          <p:cNvPr id="47" name="Image 46">
            <a:extLst>
              <a:ext uri="{FF2B5EF4-FFF2-40B4-BE49-F238E27FC236}">
                <a16:creationId xmlns:a16="http://schemas.microsoft.com/office/drawing/2014/main" id="{348EF487-3E72-8816-BC34-10851EA004F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022863" y="5401863"/>
            <a:ext cx="716471" cy="717330"/>
          </a:xfrm>
          <a:prstGeom prst="rect">
            <a:avLst/>
          </a:prstGeom>
        </p:spPr>
      </p:pic>
      <p:pic>
        <p:nvPicPr>
          <p:cNvPr id="48" name="Image 47">
            <a:extLst>
              <a:ext uri="{FF2B5EF4-FFF2-40B4-BE49-F238E27FC236}">
                <a16:creationId xmlns:a16="http://schemas.microsoft.com/office/drawing/2014/main" id="{90AC6920-65B3-9FFB-3C50-6EFE82D03D0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446212" y="5402499"/>
            <a:ext cx="716059" cy="716059"/>
          </a:xfrm>
          <a:prstGeom prst="rect">
            <a:avLst/>
          </a:prstGeom>
        </p:spPr>
      </p:pic>
      <p:pic>
        <p:nvPicPr>
          <p:cNvPr id="49" name="Image 48">
            <a:extLst>
              <a:ext uri="{FF2B5EF4-FFF2-40B4-BE49-F238E27FC236}">
                <a16:creationId xmlns:a16="http://schemas.microsoft.com/office/drawing/2014/main" id="{C3DF80B7-5C48-0710-0EBD-725618B32FB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634800" y="4508757"/>
            <a:ext cx="717330" cy="716471"/>
          </a:xfrm>
          <a:prstGeom prst="rect">
            <a:avLst/>
          </a:prstGeom>
        </p:spPr>
      </p:pic>
      <p:sp>
        <p:nvSpPr>
          <p:cNvPr id="50" name="ZoneTexte 49">
            <a:extLst>
              <a:ext uri="{FF2B5EF4-FFF2-40B4-BE49-F238E27FC236}">
                <a16:creationId xmlns:a16="http://schemas.microsoft.com/office/drawing/2014/main" id="{073D2445-737F-81DA-C831-71E899A606E2}"/>
              </a:ext>
            </a:extLst>
          </p:cNvPr>
          <p:cNvSpPr txBox="1"/>
          <p:nvPr/>
        </p:nvSpPr>
        <p:spPr>
          <a:xfrm>
            <a:off x="2502031" y="4543827"/>
            <a:ext cx="3524015" cy="646331"/>
          </a:xfrm>
          <a:prstGeom prst="rect">
            <a:avLst/>
          </a:prstGeom>
          <a:noFill/>
        </p:spPr>
        <p:txBody>
          <a:bodyPr wrap="square">
            <a:spAutoFit/>
          </a:bodyPr>
          <a:lstStyle/>
          <a:p>
            <a:pPr algn="l" fontAlgn="base"/>
            <a:r>
              <a:rPr lang="fr-FR" dirty="0">
                <a:solidFill>
                  <a:schemeClr val="tx2"/>
                </a:solidFill>
                <a:latin typeface="+mj-lt"/>
              </a:rPr>
              <a:t>Renforcer les métiers de base de chacune de nos sociétés.</a:t>
            </a:r>
          </a:p>
        </p:txBody>
      </p:sp>
      <p:sp>
        <p:nvSpPr>
          <p:cNvPr id="51" name="ZoneTexte 50">
            <a:extLst>
              <a:ext uri="{FF2B5EF4-FFF2-40B4-BE49-F238E27FC236}">
                <a16:creationId xmlns:a16="http://schemas.microsoft.com/office/drawing/2014/main" id="{9E01249D-6B0F-6E1D-DB72-E4E1E8CA180C}"/>
              </a:ext>
            </a:extLst>
          </p:cNvPr>
          <p:cNvSpPr txBox="1"/>
          <p:nvPr/>
        </p:nvSpPr>
        <p:spPr>
          <a:xfrm>
            <a:off x="7717709" y="4543827"/>
            <a:ext cx="4337507" cy="646331"/>
          </a:xfrm>
          <a:prstGeom prst="rect">
            <a:avLst/>
          </a:prstGeom>
          <a:noFill/>
        </p:spPr>
        <p:txBody>
          <a:bodyPr wrap="square">
            <a:spAutoFit/>
          </a:bodyPr>
          <a:lstStyle/>
          <a:p>
            <a:pPr algn="l" fontAlgn="base"/>
            <a:r>
              <a:rPr lang="fr-FR" dirty="0">
                <a:solidFill>
                  <a:schemeClr val="tx2"/>
                </a:solidFill>
                <a:latin typeface="+mj-lt"/>
              </a:rPr>
              <a:t>Capitaliser sur nos marques historiques pour conquérir de nouveaux marchés.</a:t>
            </a:r>
          </a:p>
        </p:txBody>
      </p:sp>
      <p:sp>
        <p:nvSpPr>
          <p:cNvPr id="52" name="Espace réservé du contenu 14">
            <a:extLst>
              <a:ext uri="{FF2B5EF4-FFF2-40B4-BE49-F238E27FC236}">
                <a16:creationId xmlns:a16="http://schemas.microsoft.com/office/drawing/2014/main" id="{BDB123E4-C605-CE19-EE57-CBD9E1A6F469}"/>
              </a:ext>
            </a:extLst>
          </p:cNvPr>
          <p:cNvSpPr txBox="1">
            <a:spLocks/>
          </p:cNvSpPr>
          <p:nvPr/>
        </p:nvSpPr>
        <p:spPr bwMode="auto">
          <a:xfrm>
            <a:off x="13697507" y="4589993"/>
            <a:ext cx="4122448" cy="5539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314325" indent="-314325" algn="l" defTabSz="342900" rtl="0" eaLnBrk="1" fontAlgn="base" hangingPunct="1">
              <a:spcBef>
                <a:spcPct val="20000"/>
              </a:spcBef>
              <a:spcAft>
                <a:spcPct val="0"/>
              </a:spcAft>
              <a:buClr>
                <a:schemeClr val="accent1"/>
              </a:buClr>
              <a:buFont typeface="LucidaGrande" charset="0"/>
              <a:buChar char="▶︎"/>
              <a:tabLst/>
              <a:defRPr sz="2000" kern="1200" baseline="0">
                <a:solidFill>
                  <a:schemeClr val="tx2"/>
                </a:solidFill>
                <a:latin typeface="Calibri" charset="0"/>
                <a:ea typeface="Calibri" charset="0"/>
                <a:cs typeface="Calibri" charset="0"/>
              </a:defRPr>
            </a:lvl1pPr>
            <a:lvl2pPr marL="582613" indent="-219075" algn="l" defTabSz="342900" rtl="0" eaLnBrk="1" fontAlgn="base" hangingPunct="1">
              <a:spcBef>
                <a:spcPct val="20000"/>
              </a:spcBef>
              <a:spcAft>
                <a:spcPct val="0"/>
              </a:spcAft>
              <a:buFont typeface="Lucida Grande" pitchFamily="-84" charset="0"/>
              <a:buChar char="›"/>
              <a:tabLst/>
              <a:defRPr sz="2000" kern="1200">
                <a:solidFill>
                  <a:schemeClr val="tx2"/>
                </a:solidFill>
                <a:latin typeface="Calibri" charset="0"/>
                <a:ea typeface="Calibri" charset="0"/>
                <a:cs typeface="Calibri" charset="0"/>
              </a:defRPr>
            </a:lvl2pPr>
            <a:lvl3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3pPr>
            <a:lvl4pPr marL="582613" indent="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4pPr>
            <a:lvl5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None/>
            </a:pPr>
            <a:r>
              <a:rPr lang="fr-FR" sz="1800" dirty="0">
                <a:latin typeface="+mj-lt"/>
              </a:rPr>
              <a:t>Créer des synergies entre nos entités pour faire naître de grandes idées.</a:t>
            </a:r>
          </a:p>
        </p:txBody>
      </p:sp>
      <p:sp>
        <p:nvSpPr>
          <p:cNvPr id="53" name="ZoneTexte 52">
            <a:extLst>
              <a:ext uri="{FF2B5EF4-FFF2-40B4-BE49-F238E27FC236}">
                <a16:creationId xmlns:a16="http://schemas.microsoft.com/office/drawing/2014/main" id="{61886590-5D1F-9C5A-E235-EECDF04D12A8}"/>
              </a:ext>
            </a:extLst>
          </p:cNvPr>
          <p:cNvSpPr txBox="1"/>
          <p:nvPr/>
        </p:nvSpPr>
        <p:spPr>
          <a:xfrm>
            <a:off x="10843155" y="5437363"/>
            <a:ext cx="4926497" cy="646331"/>
          </a:xfrm>
          <a:prstGeom prst="rect">
            <a:avLst/>
          </a:prstGeom>
          <a:noFill/>
        </p:spPr>
        <p:txBody>
          <a:bodyPr wrap="square">
            <a:spAutoFit/>
          </a:bodyPr>
          <a:lstStyle/>
          <a:p>
            <a:pPr algn="l" fontAlgn="base"/>
            <a:r>
              <a:rPr lang="fr-FR" dirty="0">
                <a:solidFill>
                  <a:schemeClr val="tx2"/>
                </a:solidFill>
                <a:latin typeface="+mj-lt"/>
              </a:rPr>
              <a:t>Étendre la présence du groupe sur les marchés du bâtiment et de l’industrie.</a:t>
            </a:r>
          </a:p>
        </p:txBody>
      </p:sp>
      <p:sp>
        <p:nvSpPr>
          <p:cNvPr id="54" name="ZoneTexte 53">
            <a:extLst>
              <a:ext uri="{FF2B5EF4-FFF2-40B4-BE49-F238E27FC236}">
                <a16:creationId xmlns:a16="http://schemas.microsoft.com/office/drawing/2014/main" id="{71CAA2B3-3C25-96B6-20F7-AEC5182F94F7}"/>
              </a:ext>
            </a:extLst>
          </p:cNvPr>
          <p:cNvSpPr txBox="1"/>
          <p:nvPr/>
        </p:nvSpPr>
        <p:spPr>
          <a:xfrm>
            <a:off x="5266092" y="5437363"/>
            <a:ext cx="4411997" cy="646331"/>
          </a:xfrm>
          <a:prstGeom prst="rect">
            <a:avLst/>
          </a:prstGeom>
          <a:noFill/>
        </p:spPr>
        <p:txBody>
          <a:bodyPr wrap="square">
            <a:spAutoFit/>
          </a:bodyPr>
          <a:lstStyle/>
          <a:p>
            <a:pPr algn="l" fontAlgn="base"/>
            <a:r>
              <a:rPr lang="fr-FR" dirty="0">
                <a:solidFill>
                  <a:schemeClr val="tx2"/>
                </a:solidFill>
                <a:latin typeface="+mj-lt"/>
              </a:rPr>
              <a:t>Mutualiser nos ressources en R&amp;D pour développer nos gammes de produits.</a:t>
            </a:r>
          </a:p>
        </p:txBody>
      </p:sp>
    </p:spTree>
    <p:extLst>
      <p:ext uri="{BB962C8B-B14F-4D97-AF65-F5344CB8AC3E}">
        <p14:creationId xmlns:p14="http://schemas.microsoft.com/office/powerpoint/2010/main" val="30877853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859C7-7EF3-700C-20C0-35BCB73CF7E7}"/>
            </a:ext>
          </a:extLst>
        </p:cNvPr>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A498299B-FE61-4542-CC51-9519419999B2}"/>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4" name="Rectangle : coins arrondis 33">
            <a:extLst>
              <a:ext uri="{FF2B5EF4-FFF2-40B4-BE49-F238E27FC236}">
                <a16:creationId xmlns:a16="http://schemas.microsoft.com/office/drawing/2014/main" id="{4ADC06E2-FABC-F4A6-05FB-43F8012281FD}"/>
              </a:ext>
            </a:extLst>
          </p:cNvPr>
          <p:cNvSpPr/>
          <p:nvPr/>
        </p:nvSpPr>
        <p:spPr>
          <a:xfrm>
            <a:off x="1836962" y="6647929"/>
            <a:ext cx="7611838" cy="1153466"/>
          </a:xfrm>
          <a:prstGeom prst="roundRect">
            <a:avLst>
              <a:gd name="adj" fmla="val 50000"/>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 coins arrondis 38">
            <a:extLst>
              <a:ext uri="{FF2B5EF4-FFF2-40B4-BE49-F238E27FC236}">
                <a16:creationId xmlns:a16="http://schemas.microsoft.com/office/drawing/2014/main" id="{FD13381C-EDA6-C44B-8EC3-943B8158AF6F}"/>
              </a:ext>
            </a:extLst>
          </p:cNvPr>
          <p:cNvSpPr/>
          <p:nvPr/>
        </p:nvSpPr>
        <p:spPr>
          <a:xfrm>
            <a:off x="1836962" y="4616534"/>
            <a:ext cx="7611838" cy="1153466"/>
          </a:xfrm>
          <a:prstGeom prst="roundRect">
            <a:avLst>
              <a:gd name="adj" fmla="val 50000"/>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 coins arrondis 39">
            <a:extLst>
              <a:ext uri="{FF2B5EF4-FFF2-40B4-BE49-F238E27FC236}">
                <a16:creationId xmlns:a16="http://schemas.microsoft.com/office/drawing/2014/main" id="{98B28743-8EC7-3BC0-D2CC-3D46CF7BB16B}"/>
              </a:ext>
            </a:extLst>
          </p:cNvPr>
          <p:cNvSpPr/>
          <p:nvPr/>
        </p:nvSpPr>
        <p:spPr>
          <a:xfrm>
            <a:off x="1836961" y="2512400"/>
            <a:ext cx="7611838" cy="1473786"/>
          </a:xfrm>
          <a:prstGeom prst="roundRect">
            <a:avLst>
              <a:gd name="adj" fmla="val 50000"/>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 coins arrondis 40">
            <a:extLst>
              <a:ext uri="{FF2B5EF4-FFF2-40B4-BE49-F238E27FC236}">
                <a16:creationId xmlns:a16="http://schemas.microsoft.com/office/drawing/2014/main" id="{175B9018-E9B7-F4A1-DEFC-A55075C3C705}"/>
              </a:ext>
            </a:extLst>
          </p:cNvPr>
          <p:cNvSpPr/>
          <p:nvPr/>
        </p:nvSpPr>
        <p:spPr>
          <a:xfrm>
            <a:off x="1836962" y="8679324"/>
            <a:ext cx="7611838" cy="1153466"/>
          </a:xfrm>
          <a:prstGeom prst="roundRect">
            <a:avLst>
              <a:gd name="adj" fmla="val 50000"/>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exte 7">
            <a:extLst>
              <a:ext uri="{FF2B5EF4-FFF2-40B4-BE49-F238E27FC236}">
                <a16:creationId xmlns:a16="http://schemas.microsoft.com/office/drawing/2014/main" id="{41279996-1703-20E1-D4E5-4753435DD525}"/>
              </a:ext>
            </a:extLst>
          </p:cNvPr>
          <p:cNvSpPr txBox="1">
            <a:spLocks/>
          </p:cNvSpPr>
          <p:nvPr/>
        </p:nvSpPr>
        <p:spPr>
          <a:xfrm>
            <a:off x="1634800" y="1163616"/>
            <a:ext cx="14288371" cy="1411190"/>
          </a:xfrm>
          <a:prstGeom prst="rect">
            <a:avLst/>
          </a:prstGeom>
        </p:spPr>
        <p:txBody>
          <a:bodyPr lIns="0"/>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3950" b="1" dirty="0">
                <a:solidFill>
                  <a:schemeClr val="tx1"/>
                </a:solidFill>
              </a:rPr>
              <a:t>NOS MISSIONS</a:t>
            </a:r>
          </a:p>
        </p:txBody>
      </p:sp>
      <p:pic>
        <p:nvPicPr>
          <p:cNvPr id="12" name="Image 11">
            <a:extLst>
              <a:ext uri="{FF2B5EF4-FFF2-40B4-BE49-F238E27FC236}">
                <a16:creationId xmlns:a16="http://schemas.microsoft.com/office/drawing/2014/main" id="{60F34E3D-CFAF-8A92-0E67-AC0074E638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34800" y="2565055"/>
            <a:ext cx="1368476" cy="1368476"/>
          </a:xfrm>
          <a:prstGeom prst="rect">
            <a:avLst/>
          </a:prstGeom>
        </p:spPr>
      </p:pic>
      <p:pic>
        <p:nvPicPr>
          <p:cNvPr id="17" name="Image 16">
            <a:extLst>
              <a:ext uri="{FF2B5EF4-FFF2-40B4-BE49-F238E27FC236}">
                <a16:creationId xmlns:a16="http://schemas.microsoft.com/office/drawing/2014/main" id="{A74AF374-6DE5-9420-9FED-D0DB51988E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4799" y="4512997"/>
            <a:ext cx="1426916" cy="1426916"/>
          </a:xfrm>
          <a:prstGeom prst="rect">
            <a:avLst/>
          </a:prstGeom>
        </p:spPr>
      </p:pic>
      <p:pic>
        <p:nvPicPr>
          <p:cNvPr id="20" name="Image 19">
            <a:extLst>
              <a:ext uri="{FF2B5EF4-FFF2-40B4-BE49-F238E27FC236}">
                <a16:creationId xmlns:a16="http://schemas.microsoft.com/office/drawing/2014/main" id="{784AFA6D-6B47-5873-F7BE-011D16987B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34799" y="6525536"/>
            <a:ext cx="1363389" cy="1362571"/>
          </a:xfrm>
          <a:prstGeom prst="rect">
            <a:avLst/>
          </a:prstGeom>
        </p:spPr>
      </p:pic>
      <p:pic>
        <p:nvPicPr>
          <p:cNvPr id="21" name="Image 20">
            <a:extLst>
              <a:ext uri="{FF2B5EF4-FFF2-40B4-BE49-F238E27FC236}">
                <a16:creationId xmlns:a16="http://schemas.microsoft.com/office/drawing/2014/main" id="{CE271B12-C8F9-5B20-FB8C-1863FD9A4CC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34799" y="8509412"/>
            <a:ext cx="1440000" cy="1441541"/>
          </a:xfrm>
          <a:prstGeom prst="rect">
            <a:avLst/>
          </a:prstGeom>
        </p:spPr>
      </p:pic>
      <p:grpSp>
        <p:nvGrpSpPr>
          <p:cNvPr id="27" name="Groupe 26">
            <a:extLst>
              <a:ext uri="{FF2B5EF4-FFF2-40B4-BE49-F238E27FC236}">
                <a16:creationId xmlns:a16="http://schemas.microsoft.com/office/drawing/2014/main" id="{FFD189B3-5EE9-6648-4BAD-6B68889AD863}"/>
              </a:ext>
            </a:extLst>
          </p:cNvPr>
          <p:cNvGrpSpPr/>
          <p:nvPr/>
        </p:nvGrpSpPr>
        <p:grpSpPr>
          <a:xfrm>
            <a:off x="12219439" y="750645"/>
            <a:ext cx="7114649" cy="9764955"/>
            <a:chOff x="11865807" y="-2"/>
            <a:chExt cx="8239881" cy="11309352"/>
          </a:xfrm>
        </p:grpSpPr>
        <p:pic>
          <p:nvPicPr>
            <p:cNvPr id="23" name="object 11">
              <a:extLst>
                <a:ext uri="{FF2B5EF4-FFF2-40B4-BE49-F238E27FC236}">
                  <a16:creationId xmlns:a16="http://schemas.microsoft.com/office/drawing/2014/main" id="{34D2B68E-8110-DF8D-F0B7-1F53F0A128D2}"/>
                </a:ext>
              </a:extLst>
            </p:cNvPr>
            <p:cNvPicPr/>
            <p:nvPr/>
          </p:nvPicPr>
          <p:blipFill>
            <a:blip r:embed="rId7" cstate="email">
              <a:extLst>
                <a:ext uri="{28A0092B-C50C-407E-A947-70E740481C1C}">
                  <a14:useLocalDpi xmlns:a14="http://schemas.microsoft.com/office/drawing/2010/main"/>
                </a:ext>
              </a:extLst>
            </a:blip>
            <a:srcRect/>
            <a:stretch/>
          </p:blipFill>
          <p:spPr>
            <a:xfrm>
              <a:off x="11865807" y="5762989"/>
              <a:ext cx="8239881" cy="5546361"/>
            </a:xfrm>
            <a:prstGeom prst="rect">
              <a:avLst/>
            </a:prstGeom>
          </p:spPr>
        </p:pic>
        <p:pic>
          <p:nvPicPr>
            <p:cNvPr id="22" name="object 12">
              <a:extLst>
                <a:ext uri="{FF2B5EF4-FFF2-40B4-BE49-F238E27FC236}">
                  <a16:creationId xmlns:a16="http://schemas.microsoft.com/office/drawing/2014/main" id="{2C190B59-7B7B-A1D1-E87B-3C339E613CAE}"/>
                </a:ext>
              </a:extLst>
            </p:cNvPr>
            <p:cNvPicPr/>
            <p:nvPr/>
          </p:nvPicPr>
          <p:blipFill>
            <a:blip r:embed="rId8" cstate="screen">
              <a:extLst>
                <a:ext uri="{28A0092B-C50C-407E-A947-70E740481C1C}">
                  <a14:useLocalDpi xmlns:a14="http://schemas.microsoft.com/office/drawing/2010/main"/>
                </a:ext>
              </a:extLst>
            </a:blip>
            <a:srcRect/>
            <a:stretch>
              <a:fillRect/>
            </a:stretch>
          </p:blipFill>
          <p:spPr>
            <a:xfrm>
              <a:off x="11865807" y="-2"/>
              <a:ext cx="3457537" cy="5654675"/>
            </a:xfrm>
            <a:prstGeom prst="rect">
              <a:avLst/>
            </a:prstGeom>
          </p:spPr>
        </p:pic>
        <p:pic>
          <p:nvPicPr>
            <p:cNvPr id="25" name="object 6">
              <a:extLst>
                <a:ext uri="{FF2B5EF4-FFF2-40B4-BE49-F238E27FC236}">
                  <a16:creationId xmlns:a16="http://schemas.microsoft.com/office/drawing/2014/main" id="{858F5FEB-CC29-AD9A-7989-730C8EE94883}"/>
                </a:ext>
              </a:extLst>
            </p:cNvPr>
            <p:cNvPicPr/>
            <p:nvPr/>
          </p:nvPicPr>
          <p:blipFill rotWithShape="1">
            <a:blip r:embed="rId9" cstate="email">
              <a:extLst>
                <a:ext uri="{28A0092B-C50C-407E-A947-70E740481C1C}">
                  <a14:useLocalDpi xmlns:a14="http://schemas.microsoft.com/office/drawing/2010/main"/>
                </a:ext>
              </a:extLst>
            </a:blip>
            <a:srcRect/>
            <a:stretch>
              <a:fillRect/>
            </a:stretch>
          </p:blipFill>
          <p:spPr>
            <a:xfrm>
              <a:off x="15460385" y="-1"/>
              <a:ext cx="4645302" cy="5654675"/>
            </a:xfrm>
            <a:prstGeom prst="rect">
              <a:avLst/>
            </a:prstGeom>
          </p:spPr>
        </p:pic>
      </p:grpSp>
      <p:sp>
        <p:nvSpPr>
          <p:cNvPr id="9" name="ZoneTexte 8">
            <a:extLst>
              <a:ext uri="{FF2B5EF4-FFF2-40B4-BE49-F238E27FC236}">
                <a16:creationId xmlns:a16="http://schemas.microsoft.com/office/drawing/2014/main" id="{7CFA5866-47C5-A074-0517-A7C3EF73ED00}"/>
              </a:ext>
            </a:extLst>
          </p:cNvPr>
          <p:cNvSpPr txBox="1"/>
          <p:nvPr/>
        </p:nvSpPr>
        <p:spPr>
          <a:xfrm>
            <a:off x="3198209" y="8809675"/>
            <a:ext cx="5684534" cy="830997"/>
          </a:xfrm>
          <a:prstGeom prst="rect">
            <a:avLst/>
          </a:prstGeom>
          <a:noFill/>
        </p:spPr>
        <p:txBody>
          <a:bodyPr wrap="square">
            <a:spAutoFit/>
          </a:bodyPr>
          <a:lstStyle/>
          <a:p>
            <a:pPr algn="l" fontAlgn="base"/>
            <a:r>
              <a:rPr lang="fr-FR" sz="2400" b="1" dirty="0">
                <a:solidFill>
                  <a:schemeClr val="tx2"/>
                </a:solidFill>
                <a:latin typeface="+mj-lt"/>
              </a:rPr>
              <a:t>Assumer nos responsabilités </a:t>
            </a:r>
            <a:r>
              <a:rPr lang="fr-FR" sz="2400" dirty="0">
                <a:solidFill>
                  <a:schemeClr val="tx2"/>
                </a:solidFill>
                <a:latin typeface="+mj-lt"/>
              </a:rPr>
              <a:t>envers la société et l’environnement.</a:t>
            </a:r>
          </a:p>
        </p:txBody>
      </p:sp>
      <p:sp>
        <p:nvSpPr>
          <p:cNvPr id="16" name="Espace réservé du contenu 14">
            <a:extLst>
              <a:ext uri="{FF2B5EF4-FFF2-40B4-BE49-F238E27FC236}">
                <a16:creationId xmlns:a16="http://schemas.microsoft.com/office/drawing/2014/main" id="{6F50D156-9270-E2F3-7072-7D51722F942B}"/>
              </a:ext>
            </a:extLst>
          </p:cNvPr>
          <p:cNvSpPr txBox="1">
            <a:spLocks/>
          </p:cNvSpPr>
          <p:nvPr/>
        </p:nvSpPr>
        <p:spPr bwMode="auto">
          <a:xfrm>
            <a:off x="3258176" y="2743578"/>
            <a:ext cx="5619444" cy="1107996"/>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314325" indent="-314325" algn="l" defTabSz="342900" rtl="0" eaLnBrk="1" fontAlgn="base" hangingPunct="1">
              <a:spcBef>
                <a:spcPct val="20000"/>
              </a:spcBef>
              <a:spcAft>
                <a:spcPct val="0"/>
              </a:spcAft>
              <a:buClr>
                <a:schemeClr val="accent1"/>
              </a:buClr>
              <a:buFont typeface="LucidaGrande" charset="0"/>
              <a:buChar char="▶︎"/>
              <a:tabLst/>
              <a:defRPr sz="2000" kern="1200" baseline="0">
                <a:solidFill>
                  <a:schemeClr val="tx2"/>
                </a:solidFill>
                <a:latin typeface="Calibri" charset="0"/>
                <a:ea typeface="Calibri" charset="0"/>
                <a:cs typeface="Calibri" charset="0"/>
              </a:defRPr>
            </a:lvl1pPr>
            <a:lvl2pPr marL="582613" indent="-219075" algn="l" defTabSz="342900" rtl="0" eaLnBrk="1" fontAlgn="base" hangingPunct="1">
              <a:spcBef>
                <a:spcPct val="20000"/>
              </a:spcBef>
              <a:spcAft>
                <a:spcPct val="0"/>
              </a:spcAft>
              <a:buFont typeface="Lucida Grande" pitchFamily="-84" charset="0"/>
              <a:buChar char="›"/>
              <a:tabLst/>
              <a:defRPr sz="2000" kern="1200">
                <a:solidFill>
                  <a:schemeClr val="tx2"/>
                </a:solidFill>
                <a:latin typeface="Calibri" charset="0"/>
                <a:ea typeface="Calibri" charset="0"/>
                <a:cs typeface="Calibri" charset="0"/>
              </a:defRPr>
            </a:lvl2pPr>
            <a:lvl3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3pPr>
            <a:lvl4pPr marL="582613" indent="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4pPr>
            <a:lvl5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None/>
            </a:pPr>
            <a:r>
              <a:rPr lang="fr-FR" sz="2400" dirty="0">
                <a:latin typeface="+mj-lt"/>
              </a:rPr>
              <a:t>Servir nos clients professionnels avec </a:t>
            </a:r>
            <a:r>
              <a:rPr lang="fr-FR" sz="2400" b="1" dirty="0">
                <a:latin typeface="+mj-lt"/>
              </a:rPr>
              <a:t>les meilleurs produits et des solutions adaptées en tout point à leurs besoins.</a:t>
            </a:r>
          </a:p>
        </p:txBody>
      </p:sp>
      <p:sp>
        <p:nvSpPr>
          <p:cNvPr id="18" name="ZoneTexte 17">
            <a:extLst>
              <a:ext uri="{FF2B5EF4-FFF2-40B4-BE49-F238E27FC236}">
                <a16:creationId xmlns:a16="http://schemas.microsoft.com/office/drawing/2014/main" id="{8ACC9686-8E55-F693-2A12-A26782A34D6A}"/>
              </a:ext>
            </a:extLst>
          </p:cNvPr>
          <p:cNvSpPr txBox="1"/>
          <p:nvPr/>
        </p:nvSpPr>
        <p:spPr>
          <a:xfrm>
            <a:off x="3176105" y="4864115"/>
            <a:ext cx="6272695" cy="830997"/>
          </a:xfrm>
          <a:prstGeom prst="rect">
            <a:avLst/>
          </a:prstGeom>
          <a:noFill/>
        </p:spPr>
        <p:txBody>
          <a:bodyPr wrap="square">
            <a:spAutoFit/>
          </a:bodyPr>
          <a:lstStyle/>
          <a:p>
            <a:pPr algn="l"/>
            <a:r>
              <a:rPr lang="fr-FR" sz="2400" b="1" dirty="0">
                <a:solidFill>
                  <a:schemeClr val="tx2"/>
                </a:solidFill>
                <a:latin typeface="+mj-lt"/>
              </a:rPr>
              <a:t>Offrir un cadre de travail sincère</a:t>
            </a:r>
            <a:r>
              <a:rPr lang="fr-FR" sz="2400" dirty="0">
                <a:solidFill>
                  <a:schemeClr val="tx2"/>
                </a:solidFill>
                <a:latin typeface="+mj-lt"/>
              </a:rPr>
              <a:t>, pérenne et responsabilisant à nos employé(e)s.</a:t>
            </a:r>
          </a:p>
        </p:txBody>
      </p:sp>
      <p:sp>
        <p:nvSpPr>
          <p:cNvPr id="19" name="ZoneTexte 18">
            <a:extLst>
              <a:ext uri="{FF2B5EF4-FFF2-40B4-BE49-F238E27FC236}">
                <a16:creationId xmlns:a16="http://schemas.microsoft.com/office/drawing/2014/main" id="{8358AF83-EB46-0A24-F312-16BC81027F5E}"/>
              </a:ext>
            </a:extLst>
          </p:cNvPr>
          <p:cNvSpPr txBox="1"/>
          <p:nvPr/>
        </p:nvSpPr>
        <p:spPr>
          <a:xfrm>
            <a:off x="3198209" y="6836895"/>
            <a:ext cx="4800600" cy="830997"/>
          </a:xfrm>
          <a:prstGeom prst="rect">
            <a:avLst/>
          </a:prstGeom>
          <a:noFill/>
        </p:spPr>
        <p:txBody>
          <a:bodyPr wrap="square">
            <a:spAutoFit/>
          </a:bodyPr>
          <a:lstStyle/>
          <a:p>
            <a:pPr algn="l" fontAlgn="base"/>
            <a:r>
              <a:rPr lang="fr-FR" sz="2400" b="1" dirty="0">
                <a:solidFill>
                  <a:schemeClr val="tx2"/>
                </a:solidFill>
                <a:latin typeface="+mj-lt"/>
              </a:rPr>
              <a:t>Proposer un retour durable </a:t>
            </a:r>
            <a:r>
              <a:rPr lang="fr-FR" sz="2400" dirty="0">
                <a:solidFill>
                  <a:schemeClr val="tx2"/>
                </a:solidFill>
                <a:latin typeface="+mj-lt"/>
              </a:rPr>
              <a:t>et décent sur les investissements.</a:t>
            </a:r>
          </a:p>
        </p:txBody>
      </p:sp>
    </p:spTree>
    <p:extLst>
      <p:ext uri="{BB962C8B-B14F-4D97-AF65-F5344CB8AC3E}">
        <p14:creationId xmlns:p14="http://schemas.microsoft.com/office/powerpoint/2010/main" val="39597645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C86F5-57DA-4D59-C2BE-7D77DA453CC1}"/>
            </a:ext>
          </a:extLst>
        </p:cNvPr>
        <p:cNvGrpSpPr/>
        <p:nvPr/>
      </p:nvGrpSpPr>
      <p:grpSpPr>
        <a:xfrm>
          <a:off x="0" y="0"/>
          <a:ext cx="0" cy="0"/>
          <a:chOff x="0" y="0"/>
          <a:chExt cx="0" cy="0"/>
        </a:xfrm>
      </p:grpSpPr>
      <p:cxnSp>
        <p:nvCxnSpPr>
          <p:cNvPr id="2" name="Connecteur droit 1">
            <a:extLst>
              <a:ext uri="{FF2B5EF4-FFF2-40B4-BE49-F238E27FC236}">
                <a16:creationId xmlns:a16="http://schemas.microsoft.com/office/drawing/2014/main" id="{F5B83313-22E4-BC84-1661-5BAB282032CB}"/>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10" name="Image 9" descr="Une image contenant nuage, ciel, plein air, coucher de soleil&#10;&#10;Description générée automatiquement">
            <a:extLst>
              <a:ext uri="{FF2B5EF4-FFF2-40B4-BE49-F238E27FC236}">
                <a16:creationId xmlns:a16="http://schemas.microsoft.com/office/drawing/2014/main" id="{B440923D-505C-8534-E7EA-74A5DCA9477C}"/>
              </a:ext>
            </a:extLst>
          </p:cNvPr>
          <p:cNvPicPr>
            <a:picLocks noChangeAspect="1"/>
          </p:cNvPicPr>
          <p:nvPr/>
        </p:nvPicPr>
        <p:blipFill>
          <a:blip r:embed="rId3">
            <a:extLst>
              <a:ext uri="{28A0092B-C50C-407E-A947-70E740481C1C}">
                <a14:useLocalDpi xmlns:a14="http://schemas.microsoft.com/office/drawing/2010/main" val="0"/>
              </a:ext>
            </a:extLst>
          </a:blip>
          <a:srcRect l="547" t="12217" r="4406" b="17870"/>
          <a:stretch/>
        </p:blipFill>
        <p:spPr>
          <a:xfrm>
            <a:off x="-394570" y="0"/>
            <a:ext cx="20500258" cy="11309350"/>
          </a:xfrm>
          <a:prstGeom prst="rect">
            <a:avLst/>
          </a:prstGeom>
        </p:spPr>
      </p:pic>
      <p:sp>
        <p:nvSpPr>
          <p:cNvPr id="6" name="Espace réservé du texte 3">
            <a:extLst>
              <a:ext uri="{FF2B5EF4-FFF2-40B4-BE49-F238E27FC236}">
                <a16:creationId xmlns:a16="http://schemas.microsoft.com/office/drawing/2014/main" id="{7ECB409E-78BA-64BF-5FEA-343F8EC4F08E}"/>
              </a:ext>
            </a:extLst>
          </p:cNvPr>
          <p:cNvSpPr>
            <a:spLocks noGrp="1"/>
          </p:cNvSpPr>
          <p:nvPr>
            <p:ph type="body" sz="quarter" idx="10"/>
          </p:nvPr>
        </p:nvSpPr>
        <p:spPr>
          <a:xfrm>
            <a:off x="1377483" y="9154300"/>
            <a:ext cx="9435657" cy="1109918"/>
          </a:xfrm>
        </p:spPr>
        <p:txBody>
          <a:bodyPr lIns="0" tIns="0" rIns="0" bIns="0"/>
          <a:lstStyle/>
          <a:p>
            <a:r>
              <a:rPr lang="fr-FR" sz="2400" b="1" i="0" dirty="0">
                <a:solidFill>
                  <a:schemeClr val="bg1"/>
                </a:solidFill>
                <a:effectLst/>
                <a:latin typeface="+mj-lt"/>
              </a:rPr>
              <a:t>ALTREX, ARTUB, FMS RINGUE, </a:t>
            </a:r>
            <a:r>
              <a:rPr lang="fr-FR" b="1" dirty="0">
                <a:solidFill>
                  <a:schemeClr val="bg1"/>
                </a:solidFill>
                <a:latin typeface="+mj-lt"/>
              </a:rPr>
              <a:t>FRÉNÉHARD, </a:t>
            </a:r>
            <a:r>
              <a:rPr lang="fr-FR" sz="2400" b="1" i="0" dirty="0">
                <a:solidFill>
                  <a:schemeClr val="bg1"/>
                </a:solidFill>
                <a:effectLst/>
                <a:latin typeface="+mj-lt"/>
              </a:rPr>
              <a:t>GAMESYSTEM, MA ESTRUCTURAS, NERESSY, SECURIGARD, SKYWORKS, SYAM, POP UP, TENDO &amp; TUBESCA-COMABI</a:t>
            </a:r>
            <a:endParaRPr lang="fr-FR" sz="2400" b="1" dirty="0">
              <a:solidFill>
                <a:schemeClr val="bg1"/>
              </a:solidFill>
              <a:latin typeface="+mj-lt"/>
            </a:endParaRPr>
          </a:p>
        </p:txBody>
      </p:sp>
      <p:sp>
        <p:nvSpPr>
          <p:cNvPr id="3" name="Titre 2">
            <a:extLst>
              <a:ext uri="{FF2B5EF4-FFF2-40B4-BE49-F238E27FC236}">
                <a16:creationId xmlns:a16="http://schemas.microsoft.com/office/drawing/2014/main" id="{86B04E75-4F49-2AC7-0A47-5FB2F555A72B}"/>
              </a:ext>
            </a:extLst>
          </p:cNvPr>
          <p:cNvSpPr>
            <a:spLocks noGrp="1"/>
          </p:cNvSpPr>
          <p:nvPr>
            <p:ph type="title" idx="4294967295"/>
          </p:nvPr>
        </p:nvSpPr>
        <p:spPr>
          <a:xfrm>
            <a:off x="1160370" y="7342064"/>
            <a:ext cx="17985534" cy="1790607"/>
          </a:xfrm>
          <a:prstGeom prst="rect">
            <a:avLst/>
          </a:prstGeom>
        </p:spPr>
        <p:txBody>
          <a:bodyPr/>
          <a:lstStyle/>
          <a:p>
            <a:pPr algn="ctr"/>
            <a:r>
              <a:rPr lang="fr-FR" sz="8800" b="1">
                <a:solidFill>
                  <a:schemeClr val="bg1"/>
                </a:solidFill>
              </a:rPr>
              <a:t>LA HAUTEUR EN CONFIANCE</a:t>
            </a:r>
            <a:r>
              <a:rPr lang="fr-FR" sz="8800" b="1" kern="0" spc="-30" baseline="30000">
                <a:solidFill>
                  <a:schemeClr val="bg1"/>
                </a:solidFill>
                <a:latin typeface="TT Lakes Compressed" panose="02000506020000020004" pitchFamily="50" charset="0"/>
              </a:rPr>
              <a:t> ®</a:t>
            </a:r>
            <a:endParaRPr lang="fr-FR" sz="8800" b="1">
              <a:solidFill>
                <a:schemeClr val="bg1"/>
              </a:solidFill>
            </a:endParaRPr>
          </a:p>
        </p:txBody>
      </p:sp>
      <p:sp>
        <p:nvSpPr>
          <p:cNvPr id="7" name="Espace réservé du texte 3">
            <a:extLst>
              <a:ext uri="{FF2B5EF4-FFF2-40B4-BE49-F238E27FC236}">
                <a16:creationId xmlns:a16="http://schemas.microsoft.com/office/drawing/2014/main" id="{94FD99CB-AB89-F065-72ED-2F866E51F676}"/>
              </a:ext>
            </a:extLst>
          </p:cNvPr>
          <p:cNvSpPr txBox="1">
            <a:spLocks/>
          </p:cNvSpPr>
          <p:nvPr/>
        </p:nvSpPr>
        <p:spPr>
          <a:xfrm>
            <a:off x="11092721" y="9132671"/>
            <a:ext cx="8053182" cy="2235673"/>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2400" dirty="0">
                <a:solidFill>
                  <a:schemeClr val="bg1"/>
                </a:solidFill>
                <a:latin typeface="+mj-lt"/>
              </a:rPr>
              <a:t>Nous </a:t>
            </a:r>
            <a:r>
              <a:rPr lang="en-US" sz="2400" dirty="0" err="1">
                <a:solidFill>
                  <a:schemeClr val="bg1"/>
                </a:solidFill>
                <a:latin typeface="+mj-lt"/>
              </a:rPr>
              <a:t>faisons</a:t>
            </a:r>
            <a:r>
              <a:rPr lang="en-US" sz="2400" dirty="0">
                <a:solidFill>
                  <a:schemeClr val="bg1"/>
                </a:solidFill>
                <a:latin typeface="+mj-lt"/>
              </a:rPr>
              <a:t> </a:t>
            </a:r>
            <a:r>
              <a:rPr lang="en-US" sz="2400" dirty="0" err="1">
                <a:solidFill>
                  <a:schemeClr val="bg1"/>
                </a:solidFill>
                <a:latin typeface="+mj-lt"/>
              </a:rPr>
              <a:t>tous</a:t>
            </a:r>
            <a:r>
              <a:rPr lang="en-US" sz="2400" dirty="0">
                <a:solidFill>
                  <a:schemeClr val="bg1"/>
                </a:solidFill>
                <a:latin typeface="+mj-lt"/>
              </a:rPr>
              <a:t> </a:t>
            </a:r>
            <a:r>
              <a:rPr lang="en-US" sz="2400" dirty="0" err="1">
                <a:solidFill>
                  <a:schemeClr val="bg1"/>
                </a:solidFill>
                <a:latin typeface="+mj-lt"/>
              </a:rPr>
              <a:t>partie</a:t>
            </a:r>
            <a:r>
              <a:rPr lang="en-US" sz="2400" dirty="0">
                <a:solidFill>
                  <a:schemeClr val="bg1"/>
                </a:solidFill>
                <a:latin typeface="+mj-lt"/>
              </a:rPr>
              <a:t> de la </a:t>
            </a:r>
            <a:r>
              <a:rPr lang="en-US" sz="2400" dirty="0" err="1">
                <a:solidFill>
                  <a:schemeClr val="bg1"/>
                </a:solidFill>
                <a:latin typeface="+mj-lt"/>
              </a:rPr>
              <a:t>même</a:t>
            </a:r>
            <a:r>
              <a:rPr lang="en-US" sz="2400" dirty="0">
                <a:solidFill>
                  <a:schemeClr val="bg1"/>
                </a:solidFill>
                <a:latin typeface="+mj-lt"/>
              </a:rPr>
              <a:t> </a:t>
            </a:r>
            <a:r>
              <a:rPr lang="en-US" sz="2400" dirty="0" err="1">
                <a:solidFill>
                  <a:schemeClr val="bg1"/>
                </a:solidFill>
                <a:latin typeface="+mj-lt"/>
              </a:rPr>
              <a:t>famille</a:t>
            </a:r>
            <a:r>
              <a:rPr lang="en-US" sz="2400" dirty="0">
                <a:solidFill>
                  <a:schemeClr val="bg1"/>
                </a:solidFill>
                <a:latin typeface="+mj-lt"/>
              </a:rPr>
              <a:t>, </a:t>
            </a:r>
            <a:r>
              <a:rPr lang="en-US" sz="2400" dirty="0" err="1">
                <a:solidFill>
                  <a:schemeClr val="bg1"/>
                </a:solidFill>
                <a:latin typeface="+mj-lt"/>
              </a:rPr>
              <a:t>où</a:t>
            </a:r>
            <a:r>
              <a:rPr lang="en-US" sz="2400" dirty="0">
                <a:solidFill>
                  <a:schemeClr val="bg1"/>
                </a:solidFill>
                <a:latin typeface="+mj-lt"/>
              </a:rPr>
              <a:t> nous </a:t>
            </a:r>
            <a:r>
              <a:rPr lang="en-US" sz="2400" dirty="0" err="1">
                <a:solidFill>
                  <a:schemeClr val="bg1"/>
                </a:solidFill>
                <a:latin typeface="+mj-lt"/>
              </a:rPr>
              <a:t>partageons</a:t>
            </a:r>
            <a:r>
              <a:rPr lang="en-US" sz="2400" dirty="0">
                <a:solidFill>
                  <a:schemeClr val="bg1"/>
                </a:solidFill>
                <a:latin typeface="+mj-lt"/>
              </a:rPr>
              <a:t> </a:t>
            </a:r>
            <a:r>
              <a:rPr lang="en-US" sz="2400" dirty="0" err="1">
                <a:solidFill>
                  <a:schemeClr val="bg1"/>
                </a:solidFill>
                <a:latin typeface="+mj-lt"/>
              </a:rPr>
              <a:t>tous</a:t>
            </a:r>
            <a:r>
              <a:rPr lang="en-US" sz="2400" dirty="0">
                <a:solidFill>
                  <a:schemeClr val="bg1"/>
                </a:solidFill>
                <a:latin typeface="+mj-lt"/>
              </a:rPr>
              <a:t> la </a:t>
            </a:r>
            <a:r>
              <a:rPr lang="en-US" sz="2400" dirty="0" err="1">
                <a:solidFill>
                  <a:schemeClr val="bg1"/>
                </a:solidFill>
                <a:latin typeface="+mj-lt"/>
              </a:rPr>
              <a:t>même</a:t>
            </a:r>
            <a:r>
              <a:rPr lang="en-US" sz="2400" dirty="0">
                <a:solidFill>
                  <a:schemeClr val="bg1"/>
                </a:solidFill>
                <a:latin typeface="+mj-lt"/>
              </a:rPr>
              <a:t> idée de la hauteur : </a:t>
            </a:r>
            <a:r>
              <a:rPr lang="en-US" sz="2400" dirty="0" err="1">
                <a:solidFill>
                  <a:schemeClr val="bg1"/>
                </a:solidFill>
                <a:latin typeface="+mj-lt"/>
              </a:rPr>
              <a:t>échafaudages</a:t>
            </a:r>
            <a:r>
              <a:rPr lang="en-US" sz="2400" dirty="0">
                <a:solidFill>
                  <a:schemeClr val="bg1"/>
                </a:solidFill>
                <a:latin typeface="+mj-lt"/>
              </a:rPr>
              <a:t> et </a:t>
            </a:r>
            <a:r>
              <a:rPr lang="en-US" sz="2400" dirty="0" err="1">
                <a:solidFill>
                  <a:schemeClr val="bg1"/>
                </a:solidFill>
                <a:latin typeface="+mj-lt"/>
              </a:rPr>
              <a:t>échelles</a:t>
            </a:r>
            <a:r>
              <a:rPr lang="en-US" sz="2400" dirty="0">
                <a:solidFill>
                  <a:schemeClr val="bg1"/>
                </a:solidFill>
                <a:latin typeface="+mj-lt"/>
              </a:rPr>
              <a:t>, protection collective et </a:t>
            </a:r>
            <a:r>
              <a:rPr lang="en-US" sz="2400" dirty="0" err="1">
                <a:solidFill>
                  <a:schemeClr val="bg1"/>
                </a:solidFill>
                <a:latin typeface="+mj-lt"/>
              </a:rPr>
              <a:t>temporaire</a:t>
            </a:r>
            <a:r>
              <a:rPr lang="en-US" sz="2400" dirty="0">
                <a:solidFill>
                  <a:schemeClr val="bg1"/>
                </a:solidFill>
                <a:latin typeface="+mj-lt"/>
              </a:rPr>
              <a:t>, </a:t>
            </a:r>
            <a:r>
              <a:rPr lang="en-US" sz="2400" dirty="0" err="1">
                <a:solidFill>
                  <a:schemeClr val="bg1"/>
                </a:solidFill>
                <a:latin typeface="+mj-lt"/>
              </a:rPr>
              <a:t>accessoires</a:t>
            </a:r>
            <a:r>
              <a:rPr lang="en-US" sz="2400" dirty="0">
                <a:solidFill>
                  <a:schemeClr val="bg1"/>
                </a:solidFill>
                <a:latin typeface="+mj-lt"/>
              </a:rPr>
              <a:t> pour </a:t>
            </a:r>
            <a:r>
              <a:rPr lang="en-US" sz="2400" dirty="0" err="1">
                <a:solidFill>
                  <a:schemeClr val="bg1"/>
                </a:solidFill>
                <a:latin typeface="+mj-lt"/>
              </a:rPr>
              <a:t>toits</a:t>
            </a:r>
            <a:r>
              <a:rPr lang="en-US" sz="2400" dirty="0">
                <a:solidFill>
                  <a:schemeClr val="bg1"/>
                </a:solidFill>
                <a:latin typeface="+mj-lt"/>
              </a:rPr>
              <a:t> et fixations. </a:t>
            </a:r>
            <a:endParaRPr lang="fr-FR" sz="2400" dirty="0">
              <a:solidFill>
                <a:schemeClr val="bg1"/>
              </a:solidFill>
              <a:latin typeface="+mj-lt"/>
            </a:endParaRPr>
          </a:p>
        </p:txBody>
      </p:sp>
    </p:spTree>
    <p:extLst>
      <p:ext uri="{BB962C8B-B14F-4D97-AF65-F5344CB8AC3E}">
        <p14:creationId xmlns:p14="http://schemas.microsoft.com/office/powerpoint/2010/main" val="1401193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83876-7ABD-AD4C-3027-A06F8F4A87A6}"/>
            </a:ext>
          </a:extLst>
        </p:cNvPr>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1EE295E2-D7E6-5C88-2527-840A176D5579}"/>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Espace réservé du texte 3">
            <a:extLst>
              <a:ext uri="{FF2B5EF4-FFF2-40B4-BE49-F238E27FC236}">
                <a16:creationId xmlns:a16="http://schemas.microsoft.com/office/drawing/2014/main" id="{CC20A535-341D-41CD-00E1-6540809050F5}"/>
              </a:ext>
            </a:extLst>
          </p:cNvPr>
          <p:cNvSpPr>
            <a:spLocks noGrp="1"/>
          </p:cNvSpPr>
          <p:nvPr>
            <p:ph type="body" sz="quarter" idx="10"/>
          </p:nvPr>
        </p:nvSpPr>
        <p:spPr>
          <a:xfrm>
            <a:off x="2752457" y="4402134"/>
            <a:ext cx="5267585" cy="1965325"/>
          </a:xfrm>
        </p:spPr>
        <p:txBody>
          <a:bodyPr lIns="0" tIns="0" rIns="0" bIns="0"/>
          <a:lstStyle/>
          <a:p>
            <a:pPr algn="ctr"/>
            <a:r>
              <a:rPr lang="en-US" err="1"/>
              <a:t>Offrir</a:t>
            </a:r>
            <a:r>
              <a:rPr lang="en-US"/>
              <a:t> </a:t>
            </a:r>
            <a:r>
              <a:rPr lang="en-US" err="1"/>
              <a:t>une</a:t>
            </a:r>
            <a:r>
              <a:rPr lang="en-US"/>
              <a:t> </a:t>
            </a:r>
            <a:r>
              <a:rPr lang="en-US" err="1"/>
              <a:t>gamme</a:t>
            </a:r>
            <a:r>
              <a:rPr lang="en-US"/>
              <a:t> de </a:t>
            </a:r>
            <a:r>
              <a:rPr lang="en-US" err="1"/>
              <a:t>produits</a:t>
            </a:r>
            <a:r>
              <a:rPr lang="en-US"/>
              <a:t> </a:t>
            </a:r>
            <a:r>
              <a:rPr lang="en-US" err="1"/>
              <a:t>complète</a:t>
            </a:r>
            <a:r>
              <a:rPr lang="en-US"/>
              <a:t> qui correspond aux </a:t>
            </a:r>
            <a:r>
              <a:rPr lang="en-US" err="1"/>
              <a:t>attentes</a:t>
            </a:r>
            <a:r>
              <a:rPr lang="en-US"/>
              <a:t> des </a:t>
            </a:r>
            <a:r>
              <a:rPr lang="en-US" err="1"/>
              <a:t>organismes</a:t>
            </a:r>
            <a:r>
              <a:rPr lang="en-US"/>
              <a:t> de </a:t>
            </a:r>
            <a:r>
              <a:rPr lang="en-US" err="1"/>
              <a:t>prévention</a:t>
            </a:r>
            <a:r>
              <a:rPr lang="en-US"/>
              <a:t> et aux </a:t>
            </a:r>
            <a:r>
              <a:rPr lang="en-US" err="1"/>
              <a:t>normes</a:t>
            </a:r>
            <a:r>
              <a:rPr lang="en-US"/>
              <a:t> de </a:t>
            </a:r>
            <a:r>
              <a:rPr lang="en-US" err="1"/>
              <a:t>sécurité</a:t>
            </a:r>
            <a:r>
              <a:rPr lang="en-US"/>
              <a:t> </a:t>
            </a:r>
            <a:r>
              <a:rPr lang="en-US" err="1"/>
              <a:t>en</a:t>
            </a:r>
            <a:r>
              <a:rPr lang="en-US"/>
              <a:t> </a:t>
            </a:r>
            <a:r>
              <a:rPr lang="en-US" err="1"/>
              <a:t>vigueur</a:t>
            </a:r>
            <a:r>
              <a:rPr lang="en-US"/>
              <a:t>. </a:t>
            </a:r>
          </a:p>
        </p:txBody>
      </p:sp>
      <p:sp>
        <p:nvSpPr>
          <p:cNvPr id="7" name="ZoneTexte 6">
            <a:extLst>
              <a:ext uri="{FF2B5EF4-FFF2-40B4-BE49-F238E27FC236}">
                <a16:creationId xmlns:a16="http://schemas.microsoft.com/office/drawing/2014/main" id="{D0306735-A055-966D-1BE1-D56ABD4BCACC}"/>
              </a:ext>
            </a:extLst>
          </p:cNvPr>
          <p:cNvSpPr txBox="1"/>
          <p:nvPr/>
        </p:nvSpPr>
        <p:spPr>
          <a:xfrm>
            <a:off x="12085647" y="8074991"/>
            <a:ext cx="5371246" cy="830997"/>
          </a:xfrm>
          <a:prstGeom prst="rect">
            <a:avLst/>
          </a:prstGeom>
          <a:noFill/>
        </p:spPr>
        <p:txBody>
          <a:bodyPr wrap="square">
            <a:spAutoFit/>
          </a:bodyPr>
          <a:lstStyle/>
          <a:p>
            <a:pPr algn="ctr"/>
            <a:r>
              <a:rPr lang="en-US" sz="2400">
                <a:latin typeface="+mj-lt"/>
              </a:rPr>
              <a:t>Proposer des </a:t>
            </a:r>
            <a:r>
              <a:rPr lang="en-US" sz="2400" err="1">
                <a:latin typeface="+mj-lt"/>
              </a:rPr>
              <a:t>produits</a:t>
            </a:r>
            <a:r>
              <a:rPr lang="en-US" sz="2400">
                <a:latin typeface="+mj-lt"/>
              </a:rPr>
              <a:t> et services de haut </a:t>
            </a:r>
            <a:r>
              <a:rPr lang="en-US" sz="2400" err="1">
                <a:latin typeface="+mj-lt"/>
              </a:rPr>
              <a:t>niveau</a:t>
            </a:r>
            <a:r>
              <a:rPr lang="en-US" sz="2400">
                <a:latin typeface="+mj-lt"/>
              </a:rPr>
              <a:t> de </a:t>
            </a:r>
            <a:r>
              <a:rPr lang="en-US" sz="2400" err="1">
                <a:latin typeface="+mj-lt"/>
              </a:rPr>
              <a:t>qualité</a:t>
            </a:r>
            <a:r>
              <a:rPr lang="en-US" sz="2400">
                <a:latin typeface="+mj-lt"/>
              </a:rPr>
              <a:t>.</a:t>
            </a:r>
            <a:endParaRPr lang="fr-FR" sz="2400">
              <a:latin typeface="+mj-lt"/>
            </a:endParaRPr>
          </a:p>
        </p:txBody>
      </p:sp>
      <p:sp>
        <p:nvSpPr>
          <p:cNvPr id="9" name="ZoneTexte 8">
            <a:extLst>
              <a:ext uri="{FF2B5EF4-FFF2-40B4-BE49-F238E27FC236}">
                <a16:creationId xmlns:a16="http://schemas.microsoft.com/office/drawing/2014/main" id="{02DC88CB-604F-D4BA-678E-AF98F8860CCC}"/>
              </a:ext>
            </a:extLst>
          </p:cNvPr>
          <p:cNvSpPr txBox="1"/>
          <p:nvPr/>
        </p:nvSpPr>
        <p:spPr>
          <a:xfrm>
            <a:off x="2699863" y="8074991"/>
            <a:ext cx="5320180" cy="1200329"/>
          </a:xfrm>
          <a:prstGeom prst="rect">
            <a:avLst/>
          </a:prstGeom>
          <a:noFill/>
        </p:spPr>
        <p:txBody>
          <a:bodyPr wrap="square">
            <a:spAutoFit/>
          </a:bodyPr>
          <a:lstStyle/>
          <a:p>
            <a:pPr algn="ctr"/>
            <a:r>
              <a:rPr lang="en-US" sz="2400" err="1">
                <a:latin typeface="+mj-lt"/>
              </a:rPr>
              <a:t>Participer</a:t>
            </a:r>
            <a:r>
              <a:rPr lang="en-US" sz="2400">
                <a:latin typeface="+mj-lt"/>
              </a:rPr>
              <a:t> au </a:t>
            </a:r>
            <a:r>
              <a:rPr lang="en-US" sz="2400" err="1">
                <a:latin typeface="+mj-lt"/>
              </a:rPr>
              <a:t>développement</a:t>
            </a:r>
            <a:r>
              <a:rPr lang="en-US" sz="2400">
                <a:latin typeface="+mj-lt"/>
              </a:rPr>
              <a:t> de la </a:t>
            </a:r>
            <a:r>
              <a:rPr lang="en-US" sz="2400" err="1">
                <a:latin typeface="+mj-lt"/>
              </a:rPr>
              <a:t>sécurité</a:t>
            </a:r>
            <a:r>
              <a:rPr lang="en-US" sz="2400">
                <a:latin typeface="+mj-lt"/>
              </a:rPr>
              <a:t> dans les </a:t>
            </a:r>
            <a:r>
              <a:rPr lang="en-US" sz="2400" err="1">
                <a:latin typeface="+mj-lt"/>
              </a:rPr>
              <a:t>organes</a:t>
            </a:r>
            <a:r>
              <a:rPr lang="en-US" sz="2400">
                <a:latin typeface="+mj-lt"/>
              </a:rPr>
              <a:t> </a:t>
            </a:r>
            <a:r>
              <a:rPr lang="en-US" sz="2400" err="1">
                <a:latin typeface="+mj-lt"/>
              </a:rPr>
              <a:t>normatifs</a:t>
            </a:r>
            <a:r>
              <a:rPr lang="en-US" sz="2400">
                <a:latin typeface="+mj-lt"/>
              </a:rPr>
              <a:t> </a:t>
            </a:r>
            <a:r>
              <a:rPr lang="en-US" sz="2400" err="1">
                <a:latin typeface="+mj-lt"/>
              </a:rPr>
              <a:t>européens</a:t>
            </a:r>
            <a:r>
              <a:rPr lang="en-US" sz="2400">
                <a:latin typeface="+mj-lt"/>
              </a:rPr>
              <a:t>. </a:t>
            </a:r>
          </a:p>
        </p:txBody>
      </p:sp>
      <p:sp>
        <p:nvSpPr>
          <p:cNvPr id="12" name="ZoneTexte 11">
            <a:extLst>
              <a:ext uri="{FF2B5EF4-FFF2-40B4-BE49-F238E27FC236}">
                <a16:creationId xmlns:a16="http://schemas.microsoft.com/office/drawing/2014/main" id="{F00D7DEF-4289-FBB1-F73E-8BD2E4F59361}"/>
              </a:ext>
            </a:extLst>
          </p:cNvPr>
          <p:cNvSpPr txBox="1"/>
          <p:nvPr/>
        </p:nvSpPr>
        <p:spPr>
          <a:xfrm>
            <a:off x="11334775" y="4402134"/>
            <a:ext cx="6872990" cy="1569660"/>
          </a:xfrm>
          <a:prstGeom prst="rect">
            <a:avLst/>
          </a:prstGeom>
          <a:noFill/>
        </p:spPr>
        <p:txBody>
          <a:bodyPr wrap="square">
            <a:spAutoFit/>
          </a:bodyPr>
          <a:lstStyle/>
          <a:p>
            <a:pPr algn="ctr"/>
            <a:r>
              <a:rPr lang="en-US" sz="2400" err="1">
                <a:latin typeface="+mj-lt"/>
              </a:rPr>
              <a:t>Conseiller</a:t>
            </a:r>
            <a:r>
              <a:rPr lang="en-US" sz="2400">
                <a:latin typeface="+mj-lt"/>
              </a:rPr>
              <a:t> </a:t>
            </a:r>
            <a:r>
              <a:rPr lang="en-US" sz="2400" err="1">
                <a:latin typeface="+mj-lt"/>
              </a:rPr>
              <a:t>nos</a:t>
            </a:r>
            <a:r>
              <a:rPr lang="en-US" sz="2400">
                <a:latin typeface="+mj-lt"/>
              </a:rPr>
              <a:t> clients sur les </a:t>
            </a:r>
            <a:r>
              <a:rPr lang="en-US" sz="2400" err="1">
                <a:latin typeface="+mj-lt"/>
              </a:rPr>
              <a:t>meilleures</a:t>
            </a:r>
            <a:r>
              <a:rPr lang="en-US" sz="2400">
                <a:latin typeface="+mj-lt"/>
              </a:rPr>
              <a:t> solutions à adopter, </a:t>
            </a:r>
            <a:r>
              <a:rPr lang="en-US" sz="2400" err="1">
                <a:latin typeface="+mj-lt"/>
              </a:rPr>
              <a:t>incluant</a:t>
            </a:r>
            <a:r>
              <a:rPr lang="en-US" sz="2400">
                <a:latin typeface="+mj-lt"/>
              </a:rPr>
              <a:t> </a:t>
            </a:r>
            <a:r>
              <a:rPr lang="en-US" sz="2400" err="1">
                <a:latin typeface="+mj-lt"/>
              </a:rPr>
              <a:t>l’audit</a:t>
            </a:r>
            <a:r>
              <a:rPr lang="en-US" sz="2400">
                <a:latin typeface="+mj-lt"/>
              </a:rPr>
              <a:t>, la proposition de solutions sur </a:t>
            </a:r>
            <a:r>
              <a:rPr lang="en-US" sz="2400" err="1">
                <a:latin typeface="+mj-lt"/>
              </a:rPr>
              <a:t>mesure</a:t>
            </a:r>
            <a:r>
              <a:rPr lang="en-US" sz="2400">
                <a:latin typeface="+mj-lt"/>
              </a:rPr>
              <a:t>, la formation, la location, </a:t>
            </a:r>
            <a:r>
              <a:rPr lang="en-US" sz="2400" err="1">
                <a:latin typeface="+mj-lt"/>
              </a:rPr>
              <a:t>l’installation</a:t>
            </a:r>
            <a:r>
              <a:rPr lang="en-US" sz="2400">
                <a:latin typeface="+mj-lt"/>
              </a:rPr>
              <a:t> sur site. </a:t>
            </a:r>
          </a:p>
        </p:txBody>
      </p:sp>
      <p:pic>
        <p:nvPicPr>
          <p:cNvPr id="27" name="Graphique 26">
            <a:extLst>
              <a:ext uri="{FF2B5EF4-FFF2-40B4-BE49-F238E27FC236}">
                <a16:creationId xmlns:a16="http://schemas.microsoft.com/office/drawing/2014/main" id="{9AA791F7-B9E3-6E63-FE42-F53E02B5681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585829" y="3092069"/>
            <a:ext cx="1600839" cy="914765"/>
          </a:xfrm>
          <a:prstGeom prst="rect">
            <a:avLst/>
          </a:prstGeom>
        </p:spPr>
      </p:pic>
      <p:pic>
        <p:nvPicPr>
          <p:cNvPr id="28" name="Graphique 27">
            <a:extLst>
              <a:ext uri="{FF2B5EF4-FFF2-40B4-BE49-F238E27FC236}">
                <a16:creationId xmlns:a16="http://schemas.microsoft.com/office/drawing/2014/main" id="{EAEF1C34-8AD7-858B-D3EC-F988E09ED91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818769" y="3092434"/>
            <a:ext cx="1905000" cy="914400"/>
          </a:xfrm>
          <a:prstGeom prst="rect">
            <a:avLst/>
          </a:prstGeom>
        </p:spPr>
      </p:pic>
      <p:pic>
        <p:nvPicPr>
          <p:cNvPr id="29" name="Graphique 28">
            <a:extLst>
              <a:ext uri="{FF2B5EF4-FFF2-40B4-BE49-F238E27FC236}">
                <a16:creationId xmlns:a16="http://schemas.microsoft.com/office/drawing/2014/main" id="{602400E7-F1A2-F0DB-9C65-AD2A27A5E02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85829" y="6764926"/>
            <a:ext cx="1905000" cy="914400"/>
          </a:xfrm>
          <a:prstGeom prst="rect">
            <a:avLst/>
          </a:prstGeom>
        </p:spPr>
      </p:pic>
      <p:pic>
        <p:nvPicPr>
          <p:cNvPr id="30" name="Graphique 29">
            <a:extLst>
              <a:ext uri="{FF2B5EF4-FFF2-40B4-BE49-F238E27FC236}">
                <a16:creationId xmlns:a16="http://schemas.microsoft.com/office/drawing/2014/main" id="{DB0E41C1-D6D7-CC41-4D37-FE87C89204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818769" y="6764926"/>
            <a:ext cx="1905000" cy="914400"/>
          </a:xfrm>
          <a:prstGeom prst="rect">
            <a:avLst/>
          </a:prstGeom>
        </p:spPr>
      </p:pic>
      <p:sp>
        <p:nvSpPr>
          <p:cNvPr id="2" name="Espace réservé du texte 7">
            <a:extLst>
              <a:ext uri="{FF2B5EF4-FFF2-40B4-BE49-F238E27FC236}">
                <a16:creationId xmlns:a16="http://schemas.microsoft.com/office/drawing/2014/main" id="{3B32BEFC-F8F1-C101-C18E-3AAA884D4F93}"/>
              </a:ext>
            </a:extLst>
          </p:cNvPr>
          <p:cNvSpPr txBox="1">
            <a:spLocks/>
          </p:cNvSpPr>
          <p:nvPr/>
        </p:nvSpPr>
        <p:spPr>
          <a:xfrm>
            <a:off x="1634800" y="1163616"/>
            <a:ext cx="14288371" cy="1411190"/>
          </a:xfrm>
          <a:prstGeom prst="rect">
            <a:avLst/>
          </a:prstGeom>
        </p:spPr>
        <p:txBody>
          <a:bodyPr lIns="0"/>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3950" b="1" dirty="0">
                <a:solidFill>
                  <a:schemeClr val="tx1"/>
                </a:solidFill>
              </a:rPr>
              <a:t>NOTRE VISION DE « LA HAUTEUR EN CONFIANCE ®  »</a:t>
            </a:r>
          </a:p>
        </p:txBody>
      </p:sp>
    </p:spTree>
    <p:extLst>
      <p:ext uri="{BB962C8B-B14F-4D97-AF65-F5344CB8AC3E}">
        <p14:creationId xmlns:p14="http://schemas.microsoft.com/office/powerpoint/2010/main" val="37733826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gâteau, LEGO, jouet, intérieur&#10;&#10;Description générée automatiquement">
            <a:extLst>
              <a:ext uri="{FF2B5EF4-FFF2-40B4-BE49-F238E27FC236}">
                <a16:creationId xmlns:a16="http://schemas.microsoft.com/office/drawing/2014/main" id="{3968D144-07E7-37AE-1455-7E2E2BDFFC3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72419" y="0"/>
            <a:ext cx="12667092" cy="7124643"/>
          </a:xfrm>
          <a:prstGeom prst="rect">
            <a:avLst/>
          </a:prstGeom>
        </p:spPr>
      </p:pic>
      <p:sp>
        <p:nvSpPr>
          <p:cNvPr id="8" name="ZoneTexte 7">
            <a:extLst>
              <a:ext uri="{FF2B5EF4-FFF2-40B4-BE49-F238E27FC236}">
                <a16:creationId xmlns:a16="http://schemas.microsoft.com/office/drawing/2014/main" id="{994E4B70-9F18-20F9-3130-EFE8956EC29D}"/>
              </a:ext>
            </a:extLst>
          </p:cNvPr>
          <p:cNvSpPr txBox="1"/>
          <p:nvPr/>
        </p:nvSpPr>
        <p:spPr>
          <a:xfrm>
            <a:off x="10991850" y="8771192"/>
            <a:ext cx="8362950" cy="2144458"/>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Ins="684000" anchor="ctr">
            <a:noAutofit/>
          </a:bodyPr>
          <a:lstStyle/>
          <a:p>
            <a:pPr algn="r"/>
            <a:r>
              <a:rPr lang="en-US" sz="3600" b="1" i="0" dirty="0">
                <a:solidFill>
                  <a:schemeClr val="bg1"/>
                </a:solidFill>
                <a:effectLst/>
                <a:latin typeface="+mj-lt"/>
              </a:rPr>
              <a:t>La sécurité du travail </a:t>
            </a:r>
            <a:r>
              <a:rPr lang="en-US" sz="3600" b="1" i="0" dirty="0" err="1">
                <a:solidFill>
                  <a:schemeClr val="bg1"/>
                </a:solidFill>
                <a:effectLst/>
                <a:latin typeface="+mj-lt"/>
              </a:rPr>
              <a:t>en</a:t>
            </a:r>
            <a:r>
              <a:rPr lang="en-US" sz="3600" b="1" i="0" dirty="0">
                <a:solidFill>
                  <a:schemeClr val="bg1"/>
                </a:solidFill>
                <a:effectLst/>
                <a:latin typeface="+mj-lt"/>
              </a:rPr>
              <a:t> hauteur est </a:t>
            </a:r>
            <a:r>
              <a:rPr lang="en-US" sz="3600" b="1" i="0" dirty="0" err="1">
                <a:solidFill>
                  <a:schemeClr val="bg1"/>
                </a:solidFill>
                <a:effectLst/>
                <a:latin typeface="+mj-lt"/>
              </a:rPr>
              <a:t>l’apanage</a:t>
            </a:r>
            <a:r>
              <a:rPr lang="en-US" sz="3600" b="1" i="0" dirty="0">
                <a:solidFill>
                  <a:schemeClr val="bg1"/>
                </a:solidFill>
                <a:effectLst/>
                <a:latin typeface="+mj-lt"/>
              </a:rPr>
              <a:t> </a:t>
            </a:r>
            <a:r>
              <a:rPr lang="en-US" sz="3600" b="1" i="0" dirty="0" err="1">
                <a:solidFill>
                  <a:schemeClr val="bg1"/>
                </a:solidFill>
                <a:effectLst/>
                <a:latin typeface="+mj-lt"/>
              </a:rPr>
              <a:t>commun</a:t>
            </a:r>
            <a:r>
              <a:rPr lang="en-US" sz="3600" b="1" i="0" dirty="0">
                <a:solidFill>
                  <a:schemeClr val="bg1"/>
                </a:solidFill>
                <a:effectLst/>
                <a:latin typeface="+mj-lt"/>
              </a:rPr>
              <a:t> de </a:t>
            </a:r>
            <a:r>
              <a:rPr lang="en-US" sz="3600" b="1" i="0" dirty="0" err="1">
                <a:solidFill>
                  <a:schemeClr val="bg1"/>
                </a:solidFill>
                <a:effectLst/>
                <a:latin typeface="+mj-lt"/>
              </a:rPr>
              <a:t>nos</a:t>
            </a:r>
            <a:r>
              <a:rPr lang="en-US" sz="3600" b="1" i="0" dirty="0">
                <a:solidFill>
                  <a:schemeClr val="bg1"/>
                </a:solidFill>
                <a:effectLst/>
                <a:latin typeface="+mj-lt"/>
              </a:rPr>
              <a:t> </a:t>
            </a:r>
            <a:r>
              <a:rPr lang="en-US" sz="3600" b="1" i="0" dirty="0" err="1">
                <a:solidFill>
                  <a:schemeClr val="bg1"/>
                </a:solidFill>
                <a:effectLst/>
                <a:latin typeface="+mj-lt"/>
              </a:rPr>
              <a:t>activités</a:t>
            </a:r>
            <a:r>
              <a:rPr lang="en-US" sz="3600" b="1" i="0" dirty="0">
                <a:solidFill>
                  <a:schemeClr val="bg1"/>
                </a:solidFill>
                <a:effectLst/>
                <a:latin typeface="+mj-lt"/>
              </a:rPr>
              <a:t>.</a:t>
            </a:r>
            <a:endParaRPr lang="fr-FR" sz="3600" dirty="0">
              <a:solidFill>
                <a:schemeClr val="bg1"/>
              </a:solidFill>
              <a:latin typeface="+mj-lt"/>
            </a:endParaRPr>
          </a:p>
        </p:txBody>
      </p:sp>
      <p:sp>
        <p:nvSpPr>
          <p:cNvPr id="9" name="ZoneTexte 8">
            <a:extLst>
              <a:ext uri="{FF2B5EF4-FFF2-40B4-BE49-F238E27FC236}">
                <a16:creationId xmlns:a16="http://schemas.microsoft.com/office/drawing/2014/main" id="{E90AF257-446F-BDC1-486B-8087EBAB3B26}"/>
              </a:ext>
            </a:extLst>
          </p:cNvPr>
          <p:cNvSpPr txBox="1"/>
          <p:nvPr/>
        </p:nvSpPr>
        <p:spPr>
          <a:xfrm>
            <a:off x="3746366" y="2419110"/>
            <a:ext cx="1988977" cy="469359"/>
          </a:xfrm>
          <a:prstGeom prst="rect">
            <a:avLst/>
          </a:prstGeom>
          <a:noFill/>
        </p:spPr>
        <p:txBody>
          <a:bodyPr wrap="square">
            <a:spAutoFit/>
          </a:bodyPr>
          <a:lstStyle/>
          <a:p>
            <a:pPr algn="ctr"/>
            <a:r>
              <a:rPr lang="en-US" sz="2450" b="1" i="0">
                <a:solidFill>
                  <a:schemeClr val="tx2"/>
                </a:solidFill>
                <a:effectLst/>
                <a:latin typeface="TT Lakes Condensed" panose="02000503020000020004" pitchFamily="50" charset="0"/>
              </a:rPr>
              <a:t>BÂTIMENT</a:t>
            </a:r>
            <a:endParaRPr lang="fr-FR" sz="2450">
              <a:solidFill>
                <a:schemeClr val="tx2"/>
              </a:solidFill>
              <a:latin typeface="TT Lakes Condensed" panose="02000503020000020004" pitchFamily="50" charset="0"/>
            </a:endParaRPr>
          </a:p>
        </p:txBody>
      </p:sp>
      <p:sp>
        <p:nvSpPr>
          <p:cNvPr id="11" name="ZoneTexte 10">
            <a:extLst>
              <a:ext uri="{FF2B5EF4-FFF2-40B4-BE49-F238E27FC236}">
                <a16:creationId xmlns:a16="http://schemas.microsoft.com/office/drawing/2014/main" id="{557C3FCE-9EB4-9A71-B98E-490B91875FF2}"/>
              </a:ext>
            </a:extLst>
          </p:cNvPr>
          <p:cNvSpPr txBox="1"/>
          <p:nvPr/>
        </p:nvSpPr>
        <p:spPr>
          <a:xfrm>
            <a:off x="14823449" y="6889963"/>
            <a:ext cx="2062180" cy="483460"/>
          </a:xfrm>
          <a:prstGeom prst="rect">
            <a:avLst/>
          </a:prstGeom>
          <a:noFill/>
        </p:spPr>
        <p:txBody>
          <a:bodyPr wrap="square">
            <a:spAutoFit/>
          </a:bodyPr>
          <a:lstStyle/>
          <a:p>
            <a:pPr algn="ctr"/>
            <a:r>
              <a:rPr lang="en-US" sz="2450" b="1" i="0">
                <a:solidFill>
                  <a:schemeClr val="tx2"/>
                </a:solidFill>
                <a:effectLst/>
                <a:latin typeface="TT Lakes Condensed" panose="02000503020000020004" pitchFamily="50" charset="0"/>
              </a:rPr>
              <a:t>INDUSTRIE</a:t>
            </a:r>
            <a:endParaRPr lang="fr-FR" sz="2450">
              <a:solidFill>
                <a:schemeClr val="tx2"/>
              </a:solidFill>
              <a:latin typeface="TT Lakes Condensed" panose="02000503020000020004" pitchFamily="50" charset="0"/>
            </a:endParaRPr>
          </a:p>
        </p:txBody>
      </p:sp>
      <p:pic>
        <p:nvPicPr>
          <p:cNvPr id="4" name="Image 3">
            <a:extLst>
              <a:ext uri="{FF2B5EF4-FFF2-40B4-BE49-F238E27FC236}">
                <a16:creationId xmlns:a16="http://schemas.microsoft.com/office/drawing/2014/main" id="{8733986C-C42D-9178-97BD-ADFCB374CC2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7556" y="2775879"/>
            <a:ext cx="9377867" cy="8533471"/>
          </a:xfrm>
          <a:prstGeom prst="rect">
            <a:avLst/>
          </a:prstGeom>
        </p:spPr>
      </p:pic>
      <p:sp>
        <p:nvSpPr>
          <p:cNvPr id="2" name="Espace réservé du texte 7">
            <a:extLst>
              <a:ext uri="{FF2B5EF4-FFF2-40B4-BE49-F238E27FC236}">
                <a16:creationId xmlns:a16="http://schemas.microsoft.com/office/drawing/2014/main" id="{DFFC4007-5989-CAD1-D34F-ACA20DFC6F4D}"/>
              </a:ext>
            </a:extLst>
          </p:cNvPr>
          <p:cNvSpPr txBox="1">
            <a:spLocks/>
          </p:cNvSpPr>
          <p:nvPr/>
        </p:nvSpPr>
        <p:spPr>
          <a:xfrm>
            <a:off x="1634801" y="1163616"/>
            <a:ext cx="7460458" cy="1411190"/>
          </a:xfrm>
          <a:prstGeom prst="rect">
            <a:avLst/>
          </a:prstGeom>
        </p:spPr>
        <p:txBody>
          <a:bodyPr lIns="0"/>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3950" b="1">
                <a:solidFill>
                  <a:schemeClr val="tx1"/>
                </a:solidFill>
              </a:rPr>
              <a:t>SECTEURS D’ACTIVITÉS</a:t>
            </a:r>
          </a:p>
        </p:txBody>
      </p:sp>
    </p:spTree>
    <p:extLst>
      <p:ext uri="{BB962C8B-B14F-4D97-AF65-F5344CB8AC3E}">
        <p14:creationId xmlns:p14="http://schemas.microsoft.com/office/powerpoint/2010/main" val="6003447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64B9A-5B07-70A7-54A7-ACB9C3AF2889}"/>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3494EEED-5266-FAB5-AF9E-58CAC8AE9E27}"/>
              </a:ext>
            </a:extLst>
          </p:cNvPr>
          <p:cNvSpPr/>
          <p:nvPr/>
        </p:nvSpPr>
        <p:spPr>
          <a:xfrm>
            <a:off x="1836962" y="8683395"/>
            <a:ext cx="6025243" cy="1153466"/>
          </a:xfrm>
          <a:prstGeom prst="roundRect">
            <a:avLst>
              <a:gd name="adj" fmla="val 50000"/>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8C57B9CB-E739-408E-B49A-C4A0872BE905}"/>
              </a:ext>
            </a:extLst>
          </p:cNvPr>
          <p:cNvSpPr/>
          <p:nvPr/>
        </p:nvSpPr>
        <p:spPr>
          <a:xfrm>
            <a:off x="1836963" y="4666200"/>
            <a:ext cx="6025242" cy="1153466"/>
          </a:xfrm>
          <a:prstGeom prst="roundRect">
            <a:avLst>
              <a:gd name="adj" fmla="val 50000"/>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 coins arrondis 5">
            <a:extLst>
              <a:ext uri="{FF2B5EF4-FFF2-40B4-BE49-F238E27FC236}">
                <a16:creationId xmlns:a16="http://schemas.microsoft.com/office/drawing/2014/main" id="{1C1A7E1C-DA7D-5021-D232-ECC21F839226}"/>
              </a:ext>
            </a:extLst>
          </p:cNvPr>
          <p:cNvSpPr/>
          <p:nvPr/>
        </p:nvSpPr>
        <p:spPr>
          <a:xfrm>
            <a:off x="1836962" y="6647929"/>
            <a:ext cx="6025242" cy="1153466"/>
          </a:xfrm>
          <a:prstGeom prst="roundRect">
            <a:avLst>
              <a:gd name="adj" fmla="val 50000"/>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6B9CADA1-B26B-6B3F-E88B-D9BB02942ABA}"/>
              </a:ext>
            </a:extLst>
          </p:cNvPr>
          <p:cNvSpPr/>
          <p:nvPr/>
        </p:nvSpPr>
        <p:spPr>
          <a:xfrm>
            <a:off x="1836963" y="2706874"/>
            <a:ext cx="6025242" cy="1153466"/>
          </a:xfrm>
          <a:prstGeom prst="roundRect">
            <a:avLst>
              <a:gd name="adj" fmla="val 50000"/>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5FD2D3DD-C898-C53C-E1D2-46F807D8D5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34801" y="2574806"/>
            <a:ext cx="1441727" cy="1440000"/>
          </a:xfrm>
          <a:prstGeom prst="rect">
            <a:avLst/>
          </a:prstGeom>
        </p:spPr>
      </p:pic>
      <p:pic>
        <p:nvPicPr>
          <p:cNvPr id="9" name="Image 8">
            <a:extLst>
              <a:ext uri="{FF2B5EF4-FFF2-40B4-BE49-F238E27FC236}">
                <a16:creationId xmlns:a16="http://schemas.microsoft.com/office/drawing/2014/main" id="{A721B82C-D2BF-85D2-54C4-076ABBD59F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4801" y="4542171"/>
            <a:ext cx="1438275" cy="1440000"/>
          </a:xfrm>
          <a:prstGeom prst="rect">
            <a:avLst/>
          </a:prstGeom>
        </p:spPr>
      </p:pic>
      <p:pic>
        <p:nvPicPr>
          <p:cNvPr id="10" name="Image 9">
            <a:extLst>
              <a:ext uri="{FF2B5EF4-FFF2-40B4-BE49-F238E27FC236}">
                <a16:creationId xmlns:a16="http://schemas.microsoft.com/office/drawing/2014/main" id="{4B805EEF-25A5-F5DC-2DB4-8D4BE52C8FE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34800" y="6509536"/>
            <a:ext cx="1440000" cy="1440000"/>
          </a:xfrm>
          <a:prstGeom prst="rect">
            <a:avLst/>
          </a:prstGeom>
        </p:spPr>
      </p:pic>
      <p:pic>
        <p:nvPicPr>
          <p:cNvPr id="11" name="Image 10">
            <a:extLst>
              <a:ext uri="{FF2B5EF4-FFF2-40B4-BE49-F238E27FC236}">
                <a16:creationId xmlns:a16="http://schemas.microsoft.com/office/drawing/2014/main" id="{E63587D6-0329-D123-8548-2E32FBE60D0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34800" y="8540128"/>
            <a:ext cx="1440000" cy="1440000"/>
          </a:xfrm>
          <a:prstGeom prst="rect">
            <a:avLst/>
          </a:prstGeom>
        </p:spPr>
      </p:pic>
      <p:sp>
        <p:nvSpPr>
          <p:cNvPr id="12" name="ZoneTexte 11">
            <a:extLst>
              <a:ext uri="{FF2B5EF4-FFF2-40B4-BE49-F238E27FC236}">
                <a16:creationId xmlns:a16="http://schemas.microsoft.com/office/drawing/2014/main" id="{DD023BD7-1A22-5F8E-0B99-FC599BCE68B5}"/>
              </a:ext>
            </a:extLst>
          </p:cNvPr>
          <p:cNvSpPr txBox="1"/>
          <p:nvPr/>
        </p:nvSpPr>
        <p:spPr>
          <a:xfrm>
            <a:off x="3216276" y="5264485"/>
            <a:ext cx="3369799" cy="707886"/>
          </a:xfrm>
          <a:prstGeom prst="rect">
            <a:avLst/>
          </a:prstGeom>
          <a:noFill/>
        </p:spPr>
        <p:txBody>
          <a:bodyPr wrap="square" lIns="91440" tIns="45720" rIns="91440" bIns="45720" anchor="t">
            <a:spAutoFit/>
          </a:bodyPr>
          <a:lstStyle/>
          <a:p>
            <a:pPr marR="0" algn="l" rtl="0"/>
            <a:r>
              <a:rPr lang="en-US" sz="3000" b="1" i="0" u="none" strike="noStrike" baseline="100000">
                <a:solidFill>
                  <a:srgbClr val="002E43"/>
                </a:solidFill>
                <a:latin typeface="+mn-lt"/>
              </a:rPr>
              <a:t>Restauration des monuments </a:t>
            </a:r>
            <a:r>
              <a:rPr lang="en-US" sz="3000" b="1" i="0" u="none" strike="noStrike" baseline="100000" err="1">
                <a:solidFill>
                  <a:srgbClr val="002E43"/>
                </a:solidFill>
                <a:latin typeface="+mn-lt"/>
              </a:rPr>
              <a:t>historiques</a:t>
            </a:r>
            <a:endParaRPr lang="en-US" sz="3000" b="1" i="0" u="none" strike="noStrike" baseline="100000">
              <a:solidFill>
                <a:srgbClr val="002E43"/>
              </a:solidFill>
              <a:latin typeface="+mn-lt"/>
            </a:endParaRPr>
          </a:p>
        </p:txBody>
      </p:sp>
      <p:sp>
        <p:nvSpPr>
          <p:cNvPr id="13" name="ZoneTexte 12">
            <a:extLst>
              <a:ext uri="{FF2B5EF4-FFF2-40B4-BE49-F238E27FC236}">
                <a16:creationId xmlns:a16="http://schemas.microsoft.com/office/drawing/2014/main" id="{312C4B52-CAB9-2454-B28C-8615AA6CC5C4}"/>
              </a:ext>
            </a:extLst>
          </p:cNvPr>
          <p:cNvSpPr txBox="1"/>
          <p:nvPr/>
        </p:nvSpPr>
        <p:spPr>
          <a:xfrm>
            <a:off x="3216276" y="3308665"/>
            <a:ext cx="3146424" cy="707886"/>
          </a:xfrm>
          <a:prstGeom prst="rect">
            <a:avLst/>
          </a:prstGeom>
          <a:noFill/>
        </p:spPr>
        <p:txBody>
          <a:bodyPr wrap="square" lIns="91440" tIns="45720" rIns="91440" bIns="45720" anchor="t">
            <a:spAutoFit/>
          </a:bodyPr>
          <a:lstStyle/>
          <a:p>
            <a:pPr marR="0" algn="l" rtl="0"/>
            <a:r>
              <a:rPr lang="en-US" sz="3000" b="1" baseline="100000" err="1">
                <a:solidFill>
                  <a:schemeClr val="tx1"/>
                </a:solidFill>
                <a:latin typeface="+mn-lt"/>
              </a:rPr>
              <a:t>Bâtiment</a:t>
            </a:r>
            <a:r>
              <a:rPr lang="en-US" sz="3000" b="1" baseline="100000">
                <a:solidFill>
                  <a:schemeClr val="tx1"/>
                </a:solidFill>
                <a:latin typeface="+mn-lt"/>
              </a:rPr>
              <a:t>, construction et</a:t>
            </a:r>
            <a:r>
              <a:rPr lang="en-US" sz="3000" b="1" i="0" u="none" strike="noStrike" baseline="100000">
                <a:solidFill>
                  <a:schemeClr val="tx1"/>
                </a:solidFill>
                <a:latin typeface="+mn-lt"/>
              </a:rPr>
              <a:t> </a:t>
            </a:r>
            <a:r>
              <a:rPr lang="en-US" sz="3000" b="1" i="0" u="none" strike="noStrike" baseline="100000" err="1">
                <a:solidFill>
                  <a:schemeClr val="tx1"/>
                </a:solidFill>
                <a:latin typeface="+mn-lt"/>
              </a:rPr>
              <a:t>rénovation</a:t>
            </a:r>
            <a:endParaRPr lang="en-US" sz="3000" b="1" i="0" u="none" strike="noStrike" baseline="100000">
              <a:solidFill>
                <a:schemeClr val="tx1"/>
              </a:solidFill>
              <a:latin typeface="+mn-lt"/>
            </a:endParaRPr>
          </a:p>
        </p:txBody>
      </p:sp>
      <p:sp>
        <p:nvSpPr>
          <p:cNvPr id="14" name="ZoneTexte 13">
            <a:extLst>
              <a:ext uri="{FF2B5EF4-FFF2-40B4-BE49-F238E27FC236}">
                <a16:creationId xmlns:a16="http://schemas.microsoft.com/office/drawing/2014/main" id="{0D7028F5-88E1-2950-1D47-C8E9A6F68AAF}"/>
              </a:ext>
            </a:extLst>
          </p:cNvPr>
          <p:cNvSpPr txBox="1"/>
          <p:nvPr/>
        </p:nvSpPr>
        <p:spPr>
          <a:xfrm>
            <a:off x="3216275" y="9260128"/>
            <a:ext cx="4476499" cy="707886"/>
          </a:xfrm>
          <a:prstGeom prst="rect">
            <a:avLst/>
          </a:prstGeom>
          <a:noFill/>
        </p:spPr>
        <p:txBody>
          <a:bodyPr wrap="square">
            <a:spAutoFit/>
          </a:bodyPr>
          <a:lstStyle/>
          <a:p>
            <a:pPr marR="0" algn="l" rtl="0"/>
            <a:r>
              <a:rPr lang="en-US" sz="3000" b="1" i="0" u="none" strike="noStrike" baseline="100000">
                <a:solidFill>
                  <a:srgbClr val="002E43"/>
                </a:solidFill>
                <a:latin typeface="+mn-lt"/>
              </a:rPr>
              <a:t>Maintenance </a:t>
            </a:r>
            <a:r>
              <a:rPr lang="en-US" sz="3000" b="1" i="0" u="none" strike="noStrike" baseline="100000" err="1">
                <a:solidFill>
                  <a:srgbClr val="002E43"/>
                </a:solidFill>
                <a:latin typeface="+mn-lt"/>
              </a:rPr>
              <a:t>industrielle</a:t>
            </a:r>
            <a:r>
              <a:rPr lang="en-US" sz="3000" b="1" i="0" u="none" strike="noStrike" baseline="100000">
                <a:solidFill>
                  <a:srgbClr val="002E43"/>
                </a:solidFill>
                <a:latin typeface="+mn-lt"/>
              </a:rPr>
              <a:t> et </a:t>
            </a:r>
            <a:r>
              <a:rPr lang="en-US" sz="3000" b="1" i="0" u="none" strike="noStrike" baseline="100000" err="1">
                <a:solidFill>
                  <a:srgbClr val="002E43"/>
                </a:solidFill>
                <a:latin typeface="+mn-lt"/>
              </a:rPr>
              <a:t>aéronautique</a:t>
            </a:r>
            <a:r>
              <a:rPr lang="en-US" sz="3000" b="1" i="0" u="none" strike="noStrike" baseline="100000">
                <a:solidFill>
                  <a:srgbClr val="002E43"/>
                </a:solidFill>
                <a:latin typeface="+mn-lt"/>
              </a:rPr>
              <a:t>, transport et </a:t>
            </a:r>
            <a:r>
              <a:rPr lang="en-US" sz="3000" b="1" i="0" u="none" strike="noStrike" baseline="100000" err="1">
                <a:solidFill>
                  <a:srgbClr val="002E43"/>
                </a:solidFill>
                <a:latin typeface="+mn-lt"/>
              </a:rPr>
              <a:t>énergie</a:t>
            </a:r>
            <a:endParaRPr lang="en-US" sz="3000" b="1" i="0" u="none" strike="noStrike" baseline="100000">
              <a:solidFill>
                <a:srgbClr val="002E43"/>
              </a:solidFill>
              <a:latin typeface="+mn-lt"/>
            </a:endParaRPr>
          </a:p>
        </p:txBody>
      </p:sp>
      <p:sp>
        <p:nvSpPr>
          <p:cNvPr id="15" name="ZoneTexte 14">
            <a:extLst>
              <a:ext uri="{FF2B5EF4-FFF2-40B4-BE49-F238E27FC236}">
                <a16:creationId xmlns:a16="http://schemas.microsoft.com/office/drawing/2014/main" id="{D2E2DC67-9334-D549-F22B-4531FAE97691}"/>
              </a:ext>
            </a:extLst>
          </p:cNvPr>
          <p:cNvSpPr txBox="1"/>
          <p:nvPr/>
        </p:nvSpPr>
        <p:spPr>
          <a:xfrm>
            <a:off x="3286752" y="7427678"/>
            <a:ext cx="3465284" cy="400110"/>
          </a:xfrm>
          <a:prstGeom prst="rect">
            <a:avLst/>
          </a:prstGeom>
          <a:noFill/>
        </p:spPr>
        <p:txBody>
          <a:bodyPr wrap="square">
            <a:spAutoFit/>
          </a:bodyPr>
          <a:lstStyle/>
          <a:p>
            <a:pPr marR="0" algn="l" rtl="0"/>
            <a:r>
              <a:rPr lang="en-US" sz="3000" b="1" i="0" u="none" strike="noStrike" baseline="100000">
                <a:solidFill>
                  <a:srgbClr val="002E43"/>
                </a:solidFill>
                <a:latin typeface="+mn-lt"/>
              </a:rPr>
              <a:t>Formation</a:t>
            </a:r>
          </a:p>
        </p:txBody>
      </p:sp>
      <p:sp>
        <p:nvSpPr>
          <p:cNvPr id="3" name="Espace réservé du texte 7">
            <a:extLst>
              <a:ext uri="{FF2B5EF4-FFF2-40B4-BE49-F238E27FC236}">
                <a16:creationId xmlns:a16="http://schemas.microsoft.com/office/drawing/2014/main" id="{B342F824-B918-5122-EF9A-88FEF3E905AC}"/>
              </a:ext>
            </a:extLst>
          </p:cNvPr>
          <p:cNvSpPr txBox="1">
            <a:spLocks/>
          </p:cNvSpPr>
          <p:nvPr/>
        </p:nvSpPr>
        <p:spPr>
          <a:xfrm>
            <a:off x="1634800" y="1163616"/>
            <a:ext cx="14288371" cy="1411190"/>
          </a:xfrm>
          <a:prstGeom prst="rect">
            <a:avLst/>
          </a:prstGeom>
        </p:spPr>
        <p:txBody>
          <a:bodyPr lIns="0"/>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3950" b="1">
                <a:solidFill>
                  <a:schemeClr val="tx1"/>
                </a:solidFill>
              </a:rPr>
              <a:t>NOS APPLICATIONS</a:t>
            </a:r>
          </a:p>
        </p:txBody>
      </p:sp>
      <p:pic>
        <p:nvPicPr>
          <p:cNvPr id="19" name="Image 18" descr="Une image contenant ciel, bâtiment, plein air, architecture&#10;&#10;Description générée automatiquement">
            <a:extLst>
              <a:ext uri="{FF2B5EF4-FFF2-40B4-BE49-F238E27FC236}">
                <a16:creationId xmlns:a16="http://schemas.microsoft.com/office/drawing/2014/main" id="{7412EAC3-2C4B-2A28-B4E0-B811F3634E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027475" y="788276"/>
            <a:ext cx="7342790" cy="9790386"/>
          </a:xfrm>
          <a:prstGeom prst="rect">
            <a:avLst/>
          </a:prstGeom>
        </p:spPr>
      </p:pic>
    </p:spTree>
    <p:extLst>
      <p:ext uri="{BB962C8B-B14F-4D97-AF65-F5344CB8AC3E}">
        <p14:creationId xmlns:p14="http://schemas.microsoft.com/office/powerpoint/2010/main" val="27099226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11E37-234C-A932-C7F9-788A084CD741}"/>
            </a:ext>
          </a:extLst>
        </p:cNvPr>
        <p:cNvGrpSpPr/>
        <p:nvPr/>
      </p:nvGrpSpPr>
      <p:grpSpPr>
        <a:xfrm>
          <a:off x="0" y="0"/>
          <a:ext cx="0" cy="0"/>
          <a:chOff x="0" y="0"/>
          <a:chExt cx="0" cy="0"/>
        </a:xfrm>
      </p:grpSpPr>
      <p:cxnSp>
        <p:nvCxnSpPr>
          <p:cNvPr id="9" name="Connecteur droit 8">
            <a:extLst>
              <a:ext uri="{FF2B5EF4-FFF2-40B4-BE49-F238E27FC236}">
                <a16:creationId xmlns:a16="http://schemas.microsoft.com/office/drawing/2014/main" id="{1967EA32-B6E0-222A-B633-553B0848203E}"/>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6" name="Espace réservé du texte 3">
            <a:extLst>
              <a:ext uri="{FF2B5EF4-FFF2-40B4-BE49-F238E27FC236}">
                <a16:creationId xmlns:a16="http://schemas.microsoft.com/office/drawing/2014/main" id="{CA7B72C1-CB9C-1B7E-FE72-F969C5FFE40C}"/>
              </a:ext>
            </a:extLst>
          </p:cNvPr>
          <p:cNvSpPr txBox="1">
            <a:spLocks/>
          </p:cNvSpPr>
          <p:nvPr/>
        </p:nvSpPr>
        <p:spPr>
          <a:xfrm>
            <a:off x="1613205" y="3483907"/>
            <a:ext cx="6434074" cy="1327129"/>
          </a:xfrm>
          <a:prstGeom prst="rect">
            <a:avLst/>
          </a:prstGeom>
        </p:spPr>
        <p:txBody>
          <a:bodyPr lIns="0" tIns="0" rIns="0" bIns="0" anchor="t"/>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a:latin typeface="TT Lakes"/>
              </a:rPr>
              <a:t>Nous sommes résolument tournés vers une approche RSE et concentrons nos actions autour de 6 piliers :</a:t>
            </a:r>
          </a:p>
        </p:txBody>
      </p:sp>
      <p:sp>
        <p:nvSpPr>
          <p:cNvPr id="27" name="Espace réservé du texte 3">
            <a:extLst>
              <a:ext uri="{FF2B5EF4-FFF2-40B4-BE49-F238E27FC236}">
                <a16:creationId xmlns:a16="http://schemas.microsoft.com/office/drawing/2014/main" id="{551C7EA7-E0A5-AECD-76E0-C1579C998E20}"/>
              </a:ext>
            </a:extLst>
          </p:cNvPr>
          <p:cNvSpPr txBox="1">
            <a:spLocks/>
          </p:cNvSpPr>
          <p:nvPr/>
        </p:nvSpPr>
        <p:spPr>
          <a:xfrm>
            <a:off x="1613204" y="2893164"/>
            <a:ext cx="17741596" cy="422502"/>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b="1" dirty="0">
                <a:solidFill>
                  <a:schemeClr val="accent2"/>
                </a:solidFill>
              </a:rPr>
              <a:t>APPROCHE RSE :</a:t>
            </a:r>
          </a:p>
        </p:txBody>
      </p:sp>
      <p:grpSp>
        <p:nvGrpSpPr>
          <p:cNvPr id="136" name="Groupe 135">
            <a:extLst>
              <a:ext uri="{FF2B5EF4-FFF2-40B4-BE49-F238E27FC236}">
                <a16:creationId xmlns:a16="http://schemas.microsoft.com/office/drawing/2014/main" id="{00856648-80F3-76BA-7CF6-AAAC7FAA20C5}"/>
              </a:ext>
            </a:extLst>
          </p:cNvPr>
          <p:cNvGrpSpPr/>
          <p:nvPr/>
        </p:nvGrpSpPr>
        <p:grpSpPr>
          <a:xfrm>
            <a:off x="10468303" y="2050494"/>
            <a:ext cx="3629347" cy="2374771"/>
            <a:chOff x="1376418" y="4028501"/>
            <a:chExt cx="3629347" cy="2374771"/>
          </a:xfrm>
        </p:grpSpPr>
        <p:sp>
          <p:nvSpPr>
            <p:cNvPr id="103" name="Rectangle : coins arrondis 102">
              <a:extLst>
                <a:ext uri="{FF2B5EF4-FFF2-40B4-BE49-F238E27FC236}">
                  <a16:creationId xmlns:a16="http://schemas.microsoft.com/office/drawing/2014/main" id="{6AC87F85-20FD-0C83-222C-4193EEEFF95D}"/>
                </a:ext>
              </a:extLst>
            </p:cNvPr>
            <p:cNvSpPr/>
            <p:nvPr/>
          </p:nvSpPr>
          <p:spPr>
            <a:xfrm>
              <a:off x="1376419" y="4776584"/>
              <a:ext cx="3629346" cy="1626688"/>
            </a:xfrm>
            <a:prstGeom prst="round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4" name="Espace réservé du contenu 14">
              <a:extLst>
                <a:ext uri="{FF2B5EF4-FFF2-40B4-BE49-F238E27FC236}">
                  <a16:creationId xmlns:a16="http://schemas.microsoft.com/office/drawing/2014/main" id="{537E6AB8-D880-ED07-1CD0-CFB148BEC41B}"/>
                </a:ext>
              </a:extLst>
            </p:cNvPr>
            <p:cNvSpPr txBox="1">
              <a:spLocks/>
            </p:cNvSpPr>
            <p:nvPr/>
          </p:nvSpPr>
          <p:spPr bwMode="auto">
            <a:xfrm>
              <a:off x="1376418" y="5376892"/>
              <a:ext cx="3629345" cy="86177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314325" indent="-314325" algn="l" defTabSz="342900" rtl="0" eaLnBrk="1" fontAlgn="base" hangingPunct="1">
                <a:spcBef>
                  <a:spcPct val="20000"/>
                </a:spcBef>
                <a:spcAft>
                  <a:spcPct val="0"/>
                </a:spcAft>
                <a:buClr>
                  <a:schemeClr val="accent1"/>
                </a:buClr>
                <a:buFont typeface="LucidaGrande" charset="0"/>
                <a:buChar char="▶︎"/>
                <a:tabLst/>
                <a:defRPr sz="2000" kern="1200" baseline="0">
                  <a:solidFill>
                    <a:schemeClr val="tx2"/>
                  </a:solidFill>
                  <a:latin typeface="Calibri" charset="0"/>
                  <a:ea typeface="Calibri" charset="0"/>
                  <a:cs typeface="Calibri" charset="0"/>
                </a:defRPr>
              </a:lvl1pPr>
              <a:lvl2pPr marL="582613" indent="-219075" algn="l" defTabSz="342900" rtl="0" eaLnBrk="1" fontAlgn="base" hangingPunct="1">
                <a:spcBef>
                  <a:spcPct val="20000"/>
                </a:spcBef>
                <a:spcAft>
                  <a:spcPct val="0"/>
                </a:spcAft>
                <a:buFont typeface="Lucida Grande" pitchFamily="-84" charset="0"/>
                <a:buChar char="›"/>
                <a:tabLst/>
                <a:defRPr sz="2000" kern="1200">
                  <a:solidFill>
                    <a:schemeClr val="tx2"/>
                  </a:solidFill>
                  <a:latin typeface="Calibri" charset="0"/>
                  <a:ea typeface="Calibri" charset="0"/>
                  <a:cs typeface="Calibri" charset="0"/>
                </a:defRPr>
              </a:lvl2pPr>
              <a:lvl3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3pPr>
              <a:lvl4pPr marL="582613" indent="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4pPr>
              <a:lvl5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None/>
              </a:pPr>
              <a:r>
                <a:rPr lang="fr-FR" sz="2800" b="1">
                  <a:solidFill>
                    <a:schemeClr val="bg1"/>
                  </a:solidFill>
                  <a:latin typeface="TT Lakes Condensed" panose="02000503020000020004" pitchFamily="50" charset="0"/>
                  <a:ea typeface="Calibri" panose="020F0502020204030204" pitchFamily="34" charset="0"/>
                </a:rPr>
                <a:t>DROITS DE</a:t>
              </a:r>
              <a:br>
                <a:rPr lang="fr-FR" sz="2800" b="1">
                  <a:solidFill>
                    <a:schemeClr val="bg1"/>
                  </a:solidFill>
                  <a:latin typeface="TT Lakes Condensed" panose="02000503020000020004" pitchFamily="50" charset="0"/>
                  <a:ea typeface="Calibri" panose="020F0502020204030204" pitchFamily="34" charset="0"/>
                </a:rPr>
              </a:br>
              <a:r>
                <a:rPr lang="fr-FR" sz="2800" b="1">
                  <a:solidFill>
                    <a:schemeClr val="bg1"/>
                  </a:solidFill>
                  <a:latin typeface="TT Lakes Condensed" panose="02000503020000020004" pitchFamily="50" charset="0"/>
                  <a:ea typeface="Calibri" panose="020F0502020204030204" pitchFamily="34" charset="0"/>
                </a:rPr>
                <a:t>L’HOMME</a:t>
              </a:r>
              <a:endParaRPr lang="fr-FR" sz="2800">
                <a:solidFill>
                  <a:srgbClr val="35363A"/>
                </a:solidFill>
                <a:latin typeface="TT Lakes Condensed" panose="02000503020000020004" pitchFamily="50" charset="0"/>
                <a:ea typeface="Calibri" panose="020F0502020204030204" pitchFamily="34" charset="0"/>
              </a:endParaRPr>
            </a:p>
          </p:txBody>
        </p:sp>
        <p:grpSp>
          <p:nvGrpSpPr>
            <p:cNvPr id="105" name="Groupe 104">
              <a:extLst>
                <a:ext uri="{FF2B5EF4-FFF2-40B4-BE49-F238E27FC236}">
                  <a16:creationId xmlns:a16="http://schemas.microsoft.com/office/drawing/2014/main" id="{B8A0325F-4BB9-9140-F591-6F19686295AB}"/>
                </a:ext>
              </a:extLst>
            </p:cNvPr>
            <p:cNvGrpSpPr/>
            <p:nvPr/>
          </p:nvGrpSpPr>
          <p:grpSpPr>
            <a:xfrm>
              <a:off x="2561090" y="4028501"/>
              <a:ext cx="1260000" cy="1260000"/>
              <a:chOff x="7993173" y="5491273"/>
              <a:chExt cx="2223072" cy="2223072"/>
            </a:xfrm>
          </p:grpSpPr>
          <p:sp>
            <p:nvSpPr>
              <p:cNvPr id="106" name="Ellipse 105">
                <a:extLst>
                  <a:ext uri="{FF2B5EF4-FFF2-40B4-BE49-F238E27FC236}">
                    <a16:creationId xmlns:a16="http://schemas.microsoft.com/office/drawing/2014/main" id="{40BA5700-1E07-146D-93E6-E78503679721}"/>
                  </a:ext>
                </a:extLst>
              </p:cNvPr>
              <p:cNvSpPr/>
              <p:nvPr/>
            </p:nvSpPr>
            <p:spPr>
              <a:xfrm>
                <a:off x="7993173" y="5491273"/>
                <a:ext cx="2223072" cy="2223072"/>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7" name="Graphique 106">
                <a:extLst>
                  <a:ext uri="{FF2B5EF4-FFF2-40B4-BE49-F238E27FC236}">
                    <a16:creationId xmlns:a16="http://schemas.microsoft.com/office/drawing/2014/main" id="{64568EF0-F360-A89C-4A3C-2F0E3A71DC2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39546" y="5937646"/>
                <a:ext cx="1330324" cy="1330324"/>
              </a:xfrm>
              <a:prstGeom prst="rect">
                <a:avLst/>
              </a:prstGeom>
            </p:spPr>
          </p:pic>
        </p:grpSp>
      </p:grpSp>
      <p:sp>
        <p:nvSpPr>
          <p:cNvPr id="123" name="Espace réservé du texte 3">
            <a:extLst>
              <a:ext uri="{FF2B5EF4-FFF2-40B4-BE49-F238E27FC236}">
                <a16:creationId xmlns:a16="http://schemas.microsoft.com/office/drawing/2014/main" id="{86CBDB0E-8900-F684-25B5-1C797BE082FE}"/>
              </a:ext>
            </a:extLst>
          </p:cNvPr>
          <p:cNvSpPr txBox="1">
            <a:spLocks/>
          </p:cNvSpPr>
          <p:nvPr/>
        </p:nvSpPr>
        <p:spPr>
          <a:xfrm>
            <a:off x="1613204" y="5347782"/>
            <a:ext cx="6728691" cy="1941232"/>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dirty="0"/>
              <a:t>Pour signifier notre engagement, nous adhérons au Pacte Mondial des Nations Unies (UNGC) </a:t>
            </a:r>
            <a:br>
              <a:rPr lang="fr-FR" dirty="0"/>
            </a:br>
            <a:r>
              <a:rPr lang="fr-FR" dirty="0"/>
              <a:t>et agissons au quotidien dans le respect de ses principes. </a:t>
            </a:r>
          </a:p>
          <a:p>
            <a:endParaRPr lang="fr-FR" dirty="0"/>
          </a:p>
          <a:p>
            <a:r>
              <a:rPr lang="fr-FR" dirty="0"/>
              <a:t>Dans une démarche d’amélioration continue de leurs performances RSE, les sociétés du groupe, notamment Tubesca-Comabi, </a:t>
            </a:r>
            <a:r>
              <a:rPr lang="fr-FR" dirty="0" err="1"/>
              <a:t>Frénéhard</a:t>
            </a:r>
            <a:r>
              <a:rPr lang="fr-FR" dirty="0"/>
              <a:t> et </a:t>
            </a:r>
            <a:r>
              <a:rPr lang="fr-FR" dirty="0" err="1"/>
              <a:t>Altrex</a:t>
            </a:r>
            <a:r>
              <a:rPr lang="fr-FR" dirty="0"/>
              <a:t> participent à l’évaluation </a:t>
            </a:r>
            <a:r>
              <a:rPr lang="fr-FR" b="1" dirty="0" err="1"/>
              <a:t>EcoVadis</a:t>
            </a:r>
            <a:r>
              <a:rPr lang="fr-FR" dirty="0"/>
              <a:t>, un référentiel reconnu permettant de mesurer et de valoriser leurs engagements en matière de responsabilité sociétale des entreprises.</a:t>
            </a:r>
          </a:p>
          <a:p>
            <a:endParaRPr lang="fr-FR" dirty="0"/>
          </a:p>
        </p:txBody>
      </p:sp>
      <p:grpSp>
        <p:nvGrpSpPr>
          <p:cNvPr id="137" name="Groupe 136">
            <a:extLst>
              <a:ext uri="{FF2B5EF4-FFF2-40B4-BE49-F238E27FC236}">
                <a16:creationId xmlns:a16="http://schemas.microsoft.com/office/drawing/2014/main" id="{B333EDF2-3F42-3600-CC99-15881274B5AC}"/>
              </a:ext>
            </a:extLst>
          </p:cNvPr>
          <p:cNvGrpSpPr/>
          <p:nvPr/>
        </p:nvGrpSpPr>
        <p:grpSpPr>
          <a:xfrm>
            <a:off x="10460528" y="4663413"/>
            <a:ext cx="3629347" cy="2374771"/>
            <a:chOff x="5476589" y="4028501"/>
            <a:chExt cx="3629347" cy="2374771"/>
          </a:xfrm>
        </p:grpSpPr>
        <p:sp>
          <p:nvSpPr>
            <p:cNvPr id="98" name="Rectangle : coins arrondis 97">
              <a:extLst>
                <a:ext uri="{FF2B5EF4-FFF2-40B4-BE49-F238E27FC236}">
                  <a16:creationId xmlns:a16="http://schemas.microsoft.com/office/drawing/2014/main" id="{DE246E79-01EA-16E6-7327-47631182E66A}"/>
                </a:ext>
              </a:extLst>
            </p:cNvPr>
            <p:cNvSpPr/>
            <p:nvPr/>
          </p:nvSpPr>
          <p:spPr>
            <a:xfrm>
              <a:off x="5476590" y="4776584"/>
              <a:ext cx="3629346" cy="1626688"/>
            </a:xfrm>
            <a:prstGeom prst="round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2" name="Espace réservé du contenu 14">
              <a:extLst>
                <a:ext uri="{FF2B5EF4-FFF2-40B4-BE49-F238E27FC236}">
                  <a16:creationId xmlns:a16="http://schemas.microsoft.com/office/drawing/2014/main" id="{DF046B20-FC46-E741-2EFD-1CF491496E34}"/>
                </a:ext>
              </a:extLst>
            </p:cNvPr>
            <p:cNvSpPr txBox="1">
              <a:spLocks/>
            </p:cNvSpPr>
            <p:nvPr/>
          </p:nvSpPr>
          <p:spPr bwMode="auto">
            <a:xfrm>
              <a:off x="5476589" y="5376892"/>
              <a:ext cx="3629345" cy="86177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314325" indent="-314325" algn="l" defTabSz="342900" rtl="0" eaLnBrk="1" fontAlgn="base" hangingPunct="1">
                <a:spcBef>
                  <a:spcPct val="20000"/>
                </a:spcBef>
                <a:spcAft>
                  <a:spcPct val="0"/>
                </a:spcAft>
                <a:buClr>
                  <a:schemeClr val="accent1"/>
                </a:buClr>
                <a:buFont typeface="LucidaGrande" charset="0"/>
                <a:buChar char="▶︎"/>
                <a:tabLst/>
                <a:defRPr sz="2000" kern="1200" baseline="0">
                  <a:solidFill>
                    <a:schemeClr val="tx2"/>
                  </a:solidFill>
                  <a:latin typeface="Calibri" charset="0"/>
                  <a:ea typeface="Calibri" charset="0"/>
                  <a:cs typeface="Calibri" charset="0"/>
                </a:defRPr>
              </a:lvl1pPr>
              <a:lvl2pPr marL="582613" indent="-219075" algn="l" defTabSz="342900" rtl="0" eaLnBrk="1" fontAlgn="base" hangingPunct="1">
                <a:spcBef>
                  <a:spcPct val="20000"/>
                </a:spcBef>
                <a:spcAft>
                  <a:spcPct val="0"/>
                </a:spcAft>
                <a:buFont typeface="Lucida Grande" pitchFamily="-84" charset="0"/>
                <a:buChar char="›"/>
                <a:tabLst/>
                <a:defRPr sz="2000" kern="1200">
                  <a:solidFill>
                    <a:schemeClr val="tx2"/>
                  </a:solidFill>
                  <a:latin typeface="Calibri" charset="0"/>
                  <a:ea typeface="Calibri" charset="0"/>
                  <a:cs typeface="Calibri" charset="0"/>
                </a:defRPr>
              </a:lvl2pPr>
              <a:lvl3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3pPr>
              <a:lvl4pPr marL="582613" indent="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4pPr>
              <a:lvl5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None/>
              </a:pPr>
              <a:r>
                <a:rPr lang="fr-FR" sz="2800" b="1">
                  <a:solidFill>
                    <a:schemeClr val="bg1"/>
                  </a:solidFill>
                  <a:latin typeface="TT Lakes Condensed" panose="02000503020000020004" pitchFamily="50" charset="0"/>
                </a:rPr>
                <a:t>CONDITIONS DE TRAVAIL</a:t>
              </a:r>
              <a:endParaRPr lang="fr-FR" sz="2800">
                <a:solidFill>
                  <a:srgbClr val="35363A"/>
                </a:solidFill>
                <a:latin typeface="TT Lakes Condensed" panose="02000503020000020004" pitchFamily="50" charset="0"/>
                <a:ea typeface="Calibri" panose="020F0502020204030204" pitchFamily="34" charset="0"/>
              </a:endParaRPr>
            </a:p>
          </p:txBody>
        </p:sp>
        <p:sp>
          <p:nvSpPr>
            <p:cNvPr id="100" name="Ellipse 99">
              <a:extLst>
                <a:ext uri="{FF2B5EF4-FFF2-40B4-BE49-F238E27FC236}">
                  <a16:creationId xmlns:a16="http://schemas.microsoft.com/office/drawing/2014/main" id="{0E6AEB61-3A7A-955D-A113-DDF1B7F6E553}"/>
                </a:ext>
              </a:extLst>
            </p:cNvPr>
            <p:cNvSpPr/>
            <p:nvPr/>
          </p:nvSpPr>
          <p:spPr>
            <a:xfrm>
              <a:off x="6661261" y="4028501"/>
              <a:ext cx="1260000" cy="1260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8" name="Graphique 127">
              <a:extLst>
                <a:ext uri="{FF2B5EF4-FFF2-40B4-BE49-F238E27FC236}">
                  <a16:creationId xmlns:a16="http://schemas.microsoft.com/office/drawing/2014/main" id="{401AB9A5-DC13-40C9-9EDC-86A34EA9850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40733" y="4334442"/>
              <a:ext cx="924126" cy="701061"/>
            </a:xfrm>
            <a:prstGeom prst="rect">
              <a:avLst/>
            </a:prstGeom>
          </p:spPr>
        </p:pic>
      </p:grpSp>
      <p:grpSp>
        <p:nvGrpSpPr>
          <p:cNvPr id="138" name="Groupe 137">
            <a:extLst>
              <a:ext uri="{FF2B5EF4-FFF2-40B4-BE49-F238E27FC236}">
                <a16:creationId xmlns:a16="http://schemas.microsoft.com/office/drawing/2014/main" id="{77A96457-D997-4E74-5549-A041BCFC6885}"/>
              </a:ext>
            </a:extLst>
          </p:cNvPr>
          <p:cNvGrpSpPr/>
          <p:nvPr/>
        </p:nvGrpSpPr>
        <p:grpSpPr>
          <a:xfrm>
            <a:off x="10460527" y="7289014"/>
            <a:ext cx="3629346" cy="2374771"/>
            <a:chOff x="9576762" y="4028501"/>
            <a:chExt cx="3629346" cy="2374771"/>
          </a:xfrm>
        </p:grpSpPr>
        <p:sp>
          <p:nvSpPr>
            <p:cNvPr id="94" name="Rectangle : coins arrondis 93">
              <a:extLst>
                <a:ext uri="{FF2B5EF4-FFF2-40B4-BE49-F238E27FC236}">
                  <a16:creationId xmlns:a16="http://schemas.microsoft.com/office/drawing/2014/main" id="{18C143F3-9DB7-82BE-9E6E-F911150592ED}"/>
                </a:ext>
              </a:extLst>
            </p:cNvPr>
            <p:cNvSpPr/>
            <p:nvPr/>
          </p:nvSpPr>
          <p:spPr>
            <a:xfrm>
              <a:off x="9576762" y="4776584"/>
              <a:ext cx="3629346" cy="1626688"/>
            </a:xfrm>
            <a:prstGeom prst="round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Espace réservé du contenu 14">
              <a:extLst>
                <a:ext uri="{FF2B5EF4-FFF2-40B4-BE49-F238E27FC236}">
                  <a16:creationId xmlns:a16="http://schemas.microsoft.com/office/drawing/2014/main" id="{8C333358-E242-72F8-7A0A-5BB63E72E89C}"/>
                </a:ext>
              </a:extLst>
            </p:cNvPr>
            <p:cNvSpPr txBox="1">
              <a:spLocks/>
            </p:cNvSpPr>
            <p:nvPr/>
          </p:nvSpPr>
          <p:spPr bwMode="auto">
            <a:xfrm>
              <a:off x="9576762" y="5391730"/>
              <a:ext cx="3629346" cy="43088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314325" indent="-314325" algn="l" defTabSz="342900" rtl="0" eaLnBrk="1" fontAlgn="base" hangingPunct="1">
                <a:spcBef>
                  <a:spcPct val="20000"/>
                </a:spcBef>
                <a:spcAft>
                  <a:spcPct val="0"/>
                </a:spcAft>
                <a:buClr>
                  <a:schemeClr val="accent1"/>
                </a:buClr>
                <a:buFont typeface="LucidaGrande" charset="0"/>
                <a:buChar char="▶︎"/>
                <a:tabLst/>
                <a:defRPr sz="2000" kern="1200" baseline="0">
                  <a:solidFill>
                    <a:schemeClr val="tx2"/>
                  </a:solidFill>
                  <a:latin typeface="Calibri" charset="0"/>
                  <a:ea typeface="Calibri" charset="0"/>
                  <a:cs typeface="Calibri" charset="0"/>
                </a:defRPr>
              </a:lvl1pPr>
              <a:lvl2pPr marL="582613" indent="-219075" algn="l" defTabSz="342900" rtl="0" eaLnBrk="1" fontAlgn="base" hangingPunct="1">
                <a:spcBef>
                  <a:spcPct val="20000"/>
                </a:spcBef>
                <a:spcAft>
                  <a:spcPct val="0"/>
                </a:spcAft>
                <a:buFont typeface="Lucida Grande" pitchFamily="-84" charset="0"/>
                <a:buChar char="›"/>
                <a:tabLst/>
                <a:defRPr sz="2000" kern="1200">
                  <a:solidFill>
                    <a:schemeClr val="tx2"/>
                  </a:solidFill>
                  <a:latin typeface="Calibri" charset="0"/>
                  <a:ea typeface="Calibri" charset="0"/>
                  <a:cs typeface="Calibri" charset="0"/>
                </a:defRPr>
              </a:lvl2pPr>
              <a:lvl3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3pPr>
              <a:lvl4pPr marL="582613" indent="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4pPr>
              <a:lvl5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None/>
              </a:pPr>
              <a:r>
                <a:rPr lang="fr-FR" sz="2800" b="1">
                  <a:solidFill>
                    <a:schemeClr val="bg1"/>
                  </a:solidFill>
                  <a:latin typeface="TT Lakes Condensed" panose="02000503020000020004" pitchFamily="50" charset="0"/>
                  <a:ea typeface="Calibri" panose="020F0502020204030204" pitchFamily="34" charset="0"/>
                </a:rPr>
                <a:t>ENVIRONNEMENT</a:t>
              </a:r>
              <a:endParaRPr lang="fr-FR" sz="2800">
                <a:solidFill>
                  <a:srgbClr val="35363A"/>
                </a:solidFill>
                <a:latin typeface="TT Lakes Condensed" panose="02000503020000020004" pitchFamily="50" charset="0"/>
                <a:ea typeface="Calibri" panose="020F0502020204030204" pitchFamily="34" charset="0"/>
              </a:endParaRPr>
            </a:p>
          </p:txBody>
        </p:sp>
        <p:sp>
          <p:nvSpPr>
            <p:cNvPr id="96" name="Ellipse 95">
              <a:extLst>
                <a:ext uri="{FF2B5EF4-FFF2-40B4-BE49-F238E27FC236}">
                  <a16:creationId xmlns:a16="http://schemas.microsoft.com/office/drawing/2014/main" id="{85265BD5-EB0C-41F8-2380-5F66548E5716}"/>
                </a:ext>
              </a:extLst>
            </p:cNvPr>
            <p:cNvSpPr/>
            <p:nvPr/>
          </p:nvSpPr>
          <p:spPr>
            <a:xfrm>
              <a:off x="10761435" y="4028501"/>
              <a:ext cx="1260000" cy="1260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1" name="Graphique 130">
              <a:extLst>
                <a:ext uri="{FF2B5EF4-FFF2-40B4-BE49-F238E27FC236}">
                  <a16:creationId xmlns:a16="http://schemas.microsoft.com/office/drawing/2014/main" id="{6130F5B1-DA0E-61DB-E386-15E7C46FC3E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039832" y="4313369"/>
              <a:ext cx="679919" cy="679919"/>
            </a:xfrm>
            <a:prstGeom prst="rect">
              <a:avLst/>
            </a:prstGeom>
          </p:spPr>
        </p:pic>
      </p:grpSp>
      <p:grpSp>
        <p:nvGrpSpPr>
          <p:cNvPr id="139" name="Groupe 138">
            <a:extLst>
              <a:ext uri="{FF2B5EF4-FFF2-40B4-BE49-F238E27FC236}">
                <a16:creationId xmlns:a16="http://schemas.microsoft.com/office/drawing/2014/main" id="{EDD1BA7A-423D-ACB9-DFE3-847A2611B31F}"/>
              </a:ext>
            </a:extLst>
          </p:cNvPr>
          <p:cNvGrpSpPr/>
          <p:nvPr/>
        </p:nvGrpSpPr>
        <p:grpSpPr>
          <a:xfrm>
            <a:off x="14489103" y="2046350"/>
            <a:ext cx="3629347" cy="2374771"/>
            <a:chOff x="1376418" y="6542122"/>
            <a:chExt cx="3629347" cy="2374771"/>
          </a:xfrm>
        </p:grpSpPr>
        <p:sp>
          <p:nvSpPr>
            <p:cNvPr id="118" name="Rectangle : coins arrondis 117">
              <a:extLst>
                <a:ext uri="{FF2B5EF4-FFF2-40B4-BE49-F238E27FC236}">
                  <a16:creationId xmlns:a16="http://schemas.microsoft.com/office/drawing/2014/main" id="{0E3D2897-8226-25DA-668E-4029CB99ECE9}"/>
                </a:ext>
              </a:extLst>
            </p:cNvPr>
            <p:cNvSpPr/>
            <p:nvPr/>
          </p:nvSpPr>
          <p:spPr>
            <a:xfrm>
              <a:off x="1376419" y="7290205"/>
              <a:ext cx="3629346" cy="1626688"/>
            </a:xfrm>
            <a:prstGeom prst="round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9" name="Espace réservé du contenu 14">
              <a:extLst>
                <a:ext uri="{FF2B5EF4-FFF2-40B4-BE49-F238E27FC236}">
                  <a16:creationId xmlns:a16="http://schemas.microsoft.com/office/drawing/2014/main" id="{0FB8A80A-3E05-2CF4-0248-3A986F9CD702}"/>
                </a:ext>
              </a:extLst>
            </p:cNvPr>
            <p:cNvSpPr txBox="1">
              <a:spLocks/>
            </p:cNvSpPr>
            <p:nvPr/>
          </p:nvSpPr>
          <p:spPr bwMode="auto">
            <a:xfrm>
              <a:off x="1376418" y="7890513"/>
              <a:ext cx="3629345" cy="86177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314325" indent="-314325" algn="l" defTabSz="342900" rtl="0" eaLnBrk="1" fontAlgn="base" hangingPunct="1">
                <a:spcBef>
                  <a:spcPct val="20000"/>
                </a:spcBef>
                <a:spcAft>
                  <a:spcPct val="0"/>
                </a:spcAft>
                <a:buClr>
                  <a:schemeClr val="accent1"/>
                </a:buClr>
                <a:buFont typeface="LucidaGrande" charset="0"/>
                <a:buChar char="▶︎"/>
                <a:tabLst/>
                <a:defRPr sz="2000" kern="1200" baseline="0">
                  <a:solidFill>
                    <a:schemeClr val="tx2"/>
                  </a:solidFill>
                  <a:latin typeface="Calibri" charset="0"/>
                  <a:ea typeface="Calibri" charset="0"/>
                  <a:cs typeface="Calibri" charset="0"/>
                </a:defRPr>
              </a:lvl1pPr>
              <a:lvl2pPr marL="582613" indent="-219075" algn="l" defTabSz="342900" rtl="0" eaLnBrk="1" fontAlgn="base" hangingPunct="1">
                <a:spcBef>
                  <a:spcPct val="20000"/>
                </a:spcBef>
                <a:spcAft>
                  <a:spcPct val="0"/>
                </a:spcAft>
                <a:buFont typeface="Lucida Grande" pitchFamily="-84" charset="0"/>
                <a:buChar char="›"/>
                <a:tabLst/>
                <a:defRPr sz="2000" kern="1200">
                  <a:solidFill>
                    <a:schemeClr val="tx2"/>
                  </a:solidFill>
                  <a:latin typeface="Calibri" charset="0"/>
                  <a:ea typeface="Calibri" charset="0"/>
                  <a:cs typeface="Calibri" charset="0"/>
                </a:defRPr>
              </a:lvl2pPr>
              <a:lvl3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3pPr>
              <a:lvl4pPr marL="582613" indent="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4pPr>
              <a:lvl5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None/>
              </a:pPr>
              <a:r>
                <a:rPr lang="fr-FR" sz="2800" b="1">
                  <a:solidFill>
                    <a:schemeClr val="bg1"/>
                  </a:solidFill>
                  <a:latin typeface="TT Lakes Condensed" panose="02000503020000020004" pitchFamily="50" charset="0"/>
                  <a:ea typeface="Calibri" panose="020F0502020204030204" pitchFamily="34" charset="0"/>
                </a:rPr>
                <a:t>LOYAUTÉ DES PRATIQUES</a:t>
              </a:r>
              <a:endParaRPr lang="fr-FR" sz="2800">
                <a:solidFill>
                  <a:srgbClr val="35363A"/>
                </a:solidFill>
                <a:latin typeface="TT Lakes Condensed" panose="02000503020000020004" pitchFamily="50" charset="0"/>
                <a:ea typeface="Calibri" panose="020F0502020204030204" pitchFamily="34" charset="0"/>
              </a:endParaRPr>
            </a:p>
          </p:txBody>
        </p:sp>
        <p:sp>
          <p:nvSpPr>
            <p:cNvPr id="121" name="Ellipse 120">
              <a:extLst>
                <a:ext uri="{FF2B5EF4-FFF2-40B4-BE49-F238E27FC236}">
                  <a16:creationId xmlns:a16="http://schemas.microsoft.com/office/drawing/2014/main" id="{8296D969-53BF-3A16-D904-177F75D4C90E}"/>
                </a:ext>
              </a:extLst>
            </p:cNvPr>
            <p:cNvSpPr/>
            <p:nvPr/>
          </p:nvSpPr>
          <p:spPr>
            <a:xfrm>
              <a:off x="2561090" y="6542122"/>
              <a:ext cx="1260000" cy="1260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3" name="Graphique 132">
              <a:extLst>
                <a:ext uri="{FF2B5EF4-FFF2-40B4-BE49-F238E27FC236}">
                  <a16:creationId xmlns:a16="http://schemas.microsoft.com/office/drawing/2014/main" id="{C6432A75-D3A7-B811-2A87-D1EDBF02E49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879452" y="6808104"/>
              <a:ext cx="585173" cy="708367"/>
            </a:xfrm>
            <a:prstGeom prst="rect">
              <a:avLst/>
            </a:prstGeom>
          </p:spPr>
        </p:pic>
      </p:grpSp>
      <p:grpSp>
        <p:nvGrpSpPr>
          <p:cNvPr id="141" name="Groupe 140">
            <a:extLst>
              <a:ext uri="{FF2B5EF4-FFF2-40B4-BE49-F238E27FC236}">
                <a16:creationId xmlns:a16="http://schemas.microsoft.com/office/drawing/2014/main" id="{05C329B4-3C65-CE6D-316E-29A5C261F180}"/>
              </a:ext>
            </a:extLst>
          </p:cNvPr>
          <p:cNvGrpSpPr/>
          <p:nvPr/>
        </p:nvGrpSpPr>
        <p:grpSpPr>
          <a:xfrm>
            <a:off x="14494926" y="7266495"/>
            <a:ext cx="3629346" cy="2374771"/>
            <a:chOff x="9576762" y="6542122"/>
            <a:chExt cx="3629346" cy="2374771"/>
          </a:xfrm>
        </p:grpSpPr>
        <p:sp>
          <p:nvSpPr>
            <p:cNvPr id="109" name="Rectangle : coins arrondis 108">
              <a:extLst>
                <a:ext uri="{FF2B5EF4-FFF2-40B4-BE49-F238E27FC236}">
                  <a16:creationId xmlns:a16="http://schemas.microsoft.com/office/drawing/2014/main" id="{3578F0E0-1708-C304-D039-12CE82C2C448}"/>
                </a:ext>
              </a:extLst>
            </p:cNvPr>
            <p:cNvSpPr/>
            <p:nvPr/>
          </p:nvSpPr>
          <p:spPr>
            <a:xfrm>
              <a:off x="9576762" y="7290205"/>
              <a:ext cx="3629346" cy="1626688"/>
            </a:xfrm>
            <a:prstGeom prst="round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0" name="Espace réservé du contenu 14">
              <a:extLst>
                <a:ext uri="{FF2B5EF4-FFF2-40B4-BE49-F238E27FC236}">
                  <a16:creationId xmlns:a16="http://schemas.microsoft.com/office/drawing/2014/main" id="{E380E821-6B26-5C4D-180A-4377A860160D}"/>
                </a:ext>
              </a:extLst>
            </p:cNvPr>
            <p:cNvSpPr txBox="1">
              <a:spLocks/>
            </p:cNvSpPr>
            <p:nvPr/>
          </p:nvSpPr>
          <p:spPr bwMode="auto">
            <a:xfrm>
              <a:off x="9576762" y="7905351"/>
              <a:ext cx="3629346" cy="86177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314325" indent="-314325" algn="l" defTabSz="342900" rtl="0" eaLnBrk="1" fontAlgn="base" hangingPunct="1">
                <a:spcBef>
                  <a:spcPct val="20000"/>
                </a:spcBef>
                <a:spcAft>
                  <a:spcPct val="0"/>
                </a:spcAft>
                <a:buClr>
                  <a:schemeClr val="accent1"/>
                </a:buClr>
                <a:buFont typeface="LucidaGrande" charset="0"/>
                <a:buChar char="▶︎"/>
                <a:tabLst/>
                <a:defRPr sz="2000" kern="1200" baseline="0">
                  <a:solidFill>
                    <a:schemeClr val="tx2"/>
                  </a:solidFill>
                  <a:latin typeface="Calibri" charset="0"/>
                  <a:ea typeface="Calibri" charset="0"/>
                  <a:cs typeface="Calibri" charset="0"/>
                </a:defRPr>
              </a:lvl1pPr>
              <a:lvl2pPr marL="582613" indent="-219075" algn="l" defTabSz="342900" rtl="0" eaLnBrk="1" fontAlgn="base" hangingPunct="1">
                <a:spcBef>
                  <a:spcPct val="20000"/>
                </a:spcBef>
                <a:spcAft>
                  <a:spcPct val="0"/>
                </a:spcAft>
                <a:buFont typeface="Lucida Grande" pitchFamily="-84" charset="0"/>
                <a:buChar char="›"/>
                <a:tabLst/>
                <a:defRPr sz="2000" kern="1200">
                  <a:solidFill>
                    <a:schemeClr val="tx2"/>
                  </a:solidFill>
                  <a:latin typeface="Calibri" charset="0"/>
                  <a:ea typeface="Calibri" charset="0"/>
                  <a:cs typeface="Calibri" charset="0"/>
                </a:defRPr>
              </a:lvl2pPr>
              <a:lvl3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3pPr>
              <a:lvl4pPr marL="582613" indent="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4pPr>
              <a:lvl5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None/>
              </a:pPr>
              <a:r>
                <a:rPr lang="fr-FR" sz="2800" b="1">
                  <a:solidFill>
                    <a:schemeClr val="bg1"/>
                  </a:solidFill>
                  <a:latin typeface="TT Lakes Condensed" panose="02000503020000020004" pitchFamily="50" charset="0"/>
                  <a:ea typeface="Calibri" panose="020F0502020204030204" pitchFamily="34" charset="0"/>
                </a:rPr>
                <a:t>ENGAGEMENT TERRITORIAL</a:t>
              </a:r>
              <a:endParaRPr lang="fr-FR" sz="2800">
                <a:solidFill>
                  <a:srgbClr val="35363A"/>
                </a:solidFill>
                <a:latin typeface="TT Lakes Condensed" panose="02000503020000020004" pitchFamily="50" charset="0"/>
                <a:ea typeface="Calibri" panose="020F0502020204030204" pitchFamily="34" charset="0"/>
              </a:endParaRPr>
            </a:p>
          </p:txBody>
        </p:sp>
        <p:sp>
          <p:nvSpPr>
            <p:cNvPr id="113" name="Ellipse 112">
              <a:extLst>
                <a:ext uri="{FF2B5EF4-FFF2-40B4-BE49-F238E27FC236}">
                  <a16:creationId xmlns:a16="http://schemas.microsoft.com/office/drawing/2014/main" id="{0FFCAABA-3764-E1E1-5D7F-5730C83187E7}"/>
                </a:ext>
              </a:extLst>
            </p:cNvPr>
            <p:cNvSpPr/>
            <p:nvPr/>
          </p:nvSpPr>
          <p:spPr>
            <a:xfrm>
              <a:off x="10761435" y="6542122"/>
              <a:ext cx="1260000" cy="1260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4" name="Image 133">
              <a:extLst>
                <a:ext uri="{FF2B5EF4-FFF2-40B4-BE49-F238E27FC236}">
                  <a16:creationId xmlns:a16="http://schemas.microsoft.com/office/drawing/2014/main" id="{259272DF-E09A-0299-AC6C-BC52B85A51C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13816" y="6741234"/>
              <a:ext cx="605935" cy="861774"/>
            </a:xfrm>
            <a:prstGeom prst="rect">
              <a:avLst/>
            </a:prstGeom>
          </p:spPr>
        </p:pic>
      </p:grpSp>
      <p:grpSp>
        <p:nvGrpSpPr>
          <p:cNvPr id="140" name="Groupe 139">
            <a:extLst>
              <a:ext uri="{FF2B5EF4-FFF2-40B4-BE49-F238E27FC236}">
                <a16:creationId xmlns:a16="http://schemas.microsoft.com/office/drawing/2014/main" id="{C6A3B5A3-6F4E-F68C-8B43-543EA90384B6}"/>
              </a:ext>
            </a:extLst>
          </p:cNvPr>
          <p:cNvGrpSpPr/>
          <p:nvPr/>
        </p:nvGrpSpPr>
        <p:grpSpPr>
          <a:xfrm>
            <a:off x="14562954" y="4713467"/>
            <a:ext cx="3637119" cy="2374771"/>
            <a:chOff x="5476590" y="6542122"/>
            <a:chExt cx="3637119" cy="2374771"/>
          </a:xfrm>
        </p:grpSpPr>
        <p:sp>
          <p:nvSpPr>
            <p:cNvPr id="108" name="Rectangle : coins arrondis 107">
              <a:extLst>
                <a:ext uri="{FF2B5EF4-FFF2-40B4-BE49-F238E27FC236}">
                  <a16:creationId xmlns:a16="http://schemas.microsoft.com/office/drawing/2014/main" id="{180DAB66-8897-3B13-B112-EAF63D4F753A}"/>
                </a:ext>
              </a:extLst>
            </p:cNvPr>
            <p:cNvSpPr/>
            <p:nvPr/>
          </p:nvSpPr>
          <p:spPr>
            <a:xfrm>
              <a:off x="5476590" y="7290205"/>
              <a:ext cx="3629346" cy="1626688"/>
            </a:xfrm>
            <a:prstGeom prst="round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1" name="Espace réservé du contenu 14">
              <a:extLst>
                <a:ext uri="{FF2B5EF4-FFF2-40B4-BE49-F238E27FC236}">
                  <a16:creationId xmlns:a16="http://schemas.microsoft.com/office/drawing/2014/main" id="{6E863B1F-7B6E-2E23-1E0E-BC50DBF2BA6C}"/>
                </a:ext>
              </a:extLst>
            </p:cNvPr>
            <p:cNvSpPr txBox="1">
              <a:spLocks/>
            </p:cNvSpPr>
            <p:nvPr/>
          </p:nvSpPr>
          <p:spPr bwMode="auto">
            <a:xfrm>
              <a:off x="5484364" y="7911146"/>
              <a:ext cx="3629345" cy="86177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314325" indent="-314325" algn="l" defTabSz="342900" rtl="0" eaLnBrk="1" fontAlgn="base" hangingPunct="1">
                <a:spcBef>
                  <a:spcPct val="20000"/>
                </a:spcBef>
                <a:spcAft>
                  <a:spcPct val="0"/>
                </a:spcAft>
                <a:buClr>
                  <a:schemeClr val="accent1"/>
                </a:buClr>
                <a:buFont typeface="LucidaGrande" charset="0"/>
                <a:buChar char="▶︎"/>
                <a:tabLst/>
                <a:defRPr sz="2000" kern="1200" baseline="0">
                  <a:solidFill>
                    <a:schemeClr val="tx2"/>
                  </a:solidFill>
                  <a:latin typeface="Calibri" charset="0"/>
                  <a:ea typeface="Calibri" charset="0"/>
                  <a:cs typeface="Calibri" charset="0"/>
                </a:defRPr>
              </a:lvl1pPr>
              <a:lvl2pPr marL="582613" indent="-219075" algn="l" defTabSz="342900" rtl="0" eaLnBrk="1" fontAlgn="base" hangingPunct="1">
                <a:spcBef>
                  <a:spcPct val="20000"/>
                </a:spcBef>
                <a:spcAft>
                  <a:spcPct val="0"/>
                </a:spcAft>
                <a:buFont typeface="Lucida Grande" pitchFamily="-84" charset="0"/>
                <a:buChar char="›"/>
                <a:tabLst/>
                <a:defRPr sz="2000" kern="1200">
                  <a:solidFill>
                    <a:schemeClr val="tx2"/>
                  </a:solidFill>
                  <a:latin typeface="Calibri" charset="0"/>
                  <a:ea typeface="Calibri" charset="0"/>
                  <a:cs typeface="Calibri" charset="0"/>
                </a:defRPr>
              </a:lvl2pPr>
              <a:lvl3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3pPr>
              <a:lvl4pPr marL="582613" indent="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4pPr>
              <a:lvl5pPr marL="628650" indent="6350" algn="l" defTabSz="342900" rtl="0" eaLnBrk="1" fontAlgn="base" hangingPunct="1">
                <a:spcBef>
                  <a:spcPct val="20000"/>
                </a:spcBef>
                <a:spcAft>
                  <a:spcPct val="0"/>
                </a:spcAft>
                <a:tabLst/>
                <a:defRPr sz="2000" i="1" kern="1200">
                  <a:solidFill>
                    <a:schemeClr val="tx2"/>
                  </a:solidFill>
                  <a:latin typeface="Calibri" charset="0"/>
                  <a:ea typeface="Calibri" charset="0"/>
                  <a:cs typeface="Calibri"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None/>
              </a:pPr>
              <a:r>
                <a:rPr lang="fr-FR" sz="2800" b="1">
                  <a:solidFill>
                    <a:schemeClr val="bg1"/>
                  </a:solidFill>
                  <a:latin typeface="TT Lakes Condensed" panose="02000503020000020004" pitchFamily="50" charset="0"/>
                </a:rPr>
                <a:t>ENJEUX CLIENTS ET UTILISATEURS</a:t>
              </a:r>
              <a:endParaRPr lang="fr-FR" sz="2800">
                <a:solidFill>
                  <a:srgbClr val="35363A"/>
                </a:solidFill>
                <a:latin typeface="TT Lakes Condensed" panose="02000503020000020004" pitchFamily="50" charset="0"/>
                <a:ea typeface="Calibri" panose="020F0502020204030204" pitchFamily="34" charset="0"/>
              </a:endParaRPr>
            </a:p>
          </p:txBody>
        </p:sp>
        <p:sp>
          <p:nvSpPr>
            <p:cNvPr id="116" name="Ellipse 115">
              <a:extLst>
                <a:ext uri="{FF2B5EF4-FFF2-40B4-BE49-F238E27FC236}">
                  <a16:creationId xmlns:a16="http://schemas.microsoft.com/office/drawing/2014/main" id="{B0EA6971-BC0B-EC6D-60F9-A6CC2FF0DD0B}"/>
                </a:ext>
              </a:extLst>
            </p:cNvPr>
            <p:cNvSpPr/>
            <p:nvPr/>
          </p:nvSpPr>
          <p:spPr>
            <a:xfrm>
              <a:off x="6661261" y="6542122"/>
              <a:ext cx="1260000" cy="1260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5" name="Image 134">
              <a:extLst>
                <a:ext uri="{FF2B5EF4-FFF2-40B4-BE49-F238E27FC236}">
                  <a16:creationId xmlns:a16="http://schemas.microsoft.com/office/drawing/2014/main" id="{46AD50F0-0EC8-E39A-C7B6-DC9DBF73155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29633" y="6734095"/>
              <a:ext cx="738808" cy="859574"/>
            </a:xfrm>
            <a:prstGeom prst="rect">
              <a:avLst/>
            </a:prstGeom>
          </p:spPr>
        </p:pic>
      </p:grpSp>
      <p:sp>
        <p:nvSpPr>
          <p:cNvPr id="2" name="Espace réservé du texte 7">
            <a:extLst>
              <a:ext uri="{FF2B5EF4-FFF2-40B4-BE49-F238E27FC236}">
                <a16:creationId xmlns:a16="http://schemas.microsoft.com/office/drawing/2014/main" id="{00C3E77F-450B-2DD3-C620-5949B081EB8C}"/>
              </a:ext>
            </a:extLst>
          </p:cNvPr>
          <p:cNvSpPr txBox="1">
            <a:spLocks/>
          </p:cNvSpPr>
          <p:nvPr/>
        </p:nvSpPr>
        <p:spPr>
          <a:xfrm>
            <a:off x="1634800" y="1163616"/>
            <a:ext cx="14288371" cy="1411190"/>
          </a:xfrm>
          <a:prstGeom prst="rect">
            <a:avLst/>
          </a:prstGeom>
        </p:spPr>
        <p:txBody>
          <a:bodyPr lIns="0"/>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3950" b="1">
                <a:solidFill>
                  <a:schemeClr val="tx1"/>
                </a:solidFill>
              </a:rPr>
              <a:t>UN GROUPE QUI FAIT LA DIFFÉRENCE</a:t>
            </a:r>
          </a:p>
        </p:txBody>
      </p:sp>
    </p:spTree>
    <p:extLst>
      <p:ext uri="{BB962C8B-B14F-4D97-AF65-F5344CB8AC3E}">
        <p14:creationId xmlns:p14="http://schemas.microsoft.com/office/powerpoint/2010/main" val="4256239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3568B-8959-AE8D-9DD5-AA84AFE0673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3E8020B4-D0BA-AB95-6831-A9965BE6B42E}"/>
              </a:ext>
            </a:extLst>
          </p:cNvPr>
          <p:cNvSpPr/>
          <p:nvPr/>
        </p:nvSpPr>
        <p:spPr>
          <a:xfrm>
            <a:off x="4151074" y="0"/>
            <a:ext cx="15987260" cy="11379000"/>
          </a:xfrm>
          <a:prstGeom prst="rect">
            <a:avLst/>
          </a:prstGeom>
          <a:solidFill>
            <a:schemeClr val="tx1"/>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fr-FR"/>
          </a:p>
        </p:txBody>
      </p:sp>
      <p:pic>
        <p:nvPicPr>
          <p:cNvPr id="2" name="Graphique 1">
            <a:extLst>
              <a:ext uri="{FF2B5EF4-FFF2-40B4-BE49-F238E27FC236}">
                <a16:creationId xmlns:a16="http://schemas.microsoft.com/office/drawing/2014/main" id="{C8A8411F-1954-4453-FF01-70263C65DDE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179303" y="1060316"/>
            <a:ext cx="5980363" cy="1188035"/>
          </a:xfrm>
          <a:prstGeom prst="rect">
            <a:avLst/>
          </a:prstGeom>
        </p:spPr>
      </p:pic>
      <p:sp>
        <p:nvSpPr>
          <p:cNvPr id="5" name="Titre 2">
            <a:extLst>
              <a:ext uri="{FF2B5EF4-FFF2-40B4-BE49-F238E27FC236}">
                <a16:creationId xmlns:a16="http://schemas.microsoft.com/office/drawing/2014/main" id="{9BE19EC0-7AFC-F1BE-2163-A04AA64BA16F}"/>
              </a:ext>
            </a:extLst>
          </p:cNvPr>
          <p:cNvSpPr>
            <a:spLocks noGrp="1"/>
          </p:cNvSpPr>
          <p:nvPr>
            <p:ph type="title" idx="4294967295"/>
          </p:nvPr>
        </p:nvSpPr>
        <p:spPr>
          <a:xfrm>
            <a:off x="1717198" y="3093417"/>
            <a:ext cx="17584362" cy="5745536"/>
          </a:xfrm>
          <a:prstGeom prst="rect">
            <a:avLst/>
          </a:prstGeom>
        </p:spPr>
        <p:txBody>
          <a:bodyPr/>
          <a:lstStyle/>
          <a:p>
            <a:pPr marL="12700" algn="r">
              <a:spcBef>
                <a:spcPts val="95"/>
              </a:spcBef>
            </a:pPr>
            <a:br>
              <a:rPr lang="fr-FR" sz="11500" b="1" spc="-30" dirty="0">
                <a:solidFill>
                  <a:schemeClr val="bg1"/>
                </a:solidFill>
                <a:latin typeface="TT Lakes Compressed" panose="02000506020000020004" pitchFamily="50" charset="0"/>
              </a:rPr>
            </a:br>
            <a:r>
              <a:rPr lang="fr-FR" sz="11500" b="1" spc="-30" dirty="0">
                <a:solidFill>
                  <a:schemeClr val="bg1"/>
                </a:solidFill>
                <a:latin typeface="TT Lakes"/>
              </a:rPr>
              <a:t>PRÉSENTATION </a:t>
            </a:r>
            <a:br>
              <a:rPr lang="fr-FR" sz="11500" b="1" spc="-30" dirty="0">
                <a:solidFill>
                  <a:schemeClr val="bg1"/>
                </a:solidFill>
                <a:latin typeface="TT Lakes"/>
              </a:rPr>
            </a:br>
            <a:r>
              <a:rPr lang="fr-FR" sz="11500" b="1" spc="-30" dirty="0">
                <a:solidFill>
                  <a:schemeClr val="bg1"/>
                </a:solidFill>
                <a:latin typeface="TT Lakes"/>
              </a:rPr>
              <a:t>ENTREPRISE</a:t>
            </a:r>
          </a:p>
        </p:txBody>
      </p:sp>
      <p:pic>
        <p:nvPicPr>
          <p:cNvPr id="4" name="Image 3" descr="Une image contenant plein air, ciel, nuage, arbre&#10;&#10;Le contenu généré par l’IA peut être incorrect.">
            <a:extLst>
              <a:ext uri="{FF2B5EF4-FFF2-40B4-BE49-F238E27FC236}">
                <a16:creationId xmlns:a16="http://schemas.microsoft.com/office/drawing/2014/main" id="{A7254D2F-BF46-E9ED-1A18-B3979E8EB756}"/>
              </a:ext>
            </a:extLst>
          </p:cNvPr>
          <p:cNvPicPr>
            <a:picLocks noChangeAspect="1"/>
          </p:cNvPicPr>
          <p:nvPr/>
        </p:nvPicPr>
        <p:blipFill>
          <a:blip r:embed="rId4" cstate="screen">
            <a:extLst>
              <a:ext uri="{28A0092B-C50C-407E-A947-70E740481C1C}">
                <a14:useLocalDpi xmlns:a14="http://schemas.microsoft.com/office/drawing/2010/main"/>
              </a:ext>
            </a:extLst>
          </a:blip>
          <a:srcRect t="-43"/>
          <a:stretch/>
        </p:blipFill>
        <p:spPr>
          <a:xfrm>
            <a:off x="0" y="0"/>
            <a:ext cx="4151073" cy="11379000"/>
          </a:xfrm>
          <a:prstGeom prst="rect">
            <a:avLst/>
          </a:prstGeom>
        </p:spPr>
      </p:pic>
    </p:spTree>
    <p:extLst>
      <p:ext uri="{BB962C8B-B14F-4D97-AF65-F5344CB8AC3E}">
        <p14:creationId xmlns:p14="http://schemas.microsoft.com/office/powerpoint/2010/main" val="37479804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Espace réservé du texte 3">
            <a:extLst>
              <a:ext uri="{FF2B5EF4-FFF2-40B4-BE49-F238E27FC236}">
                <a16:creationId xmlns:a16="http://schemas.microsoft.com/office/drawing/2014/main" id="{AA08E1E2-0030-61C6-A863-1785ECDC857E}"/>
              </a:ext>
            </a:extLst>
          </p:cNvPr>
          <p:cNvSpPr txBox="1">
            <a:spLocks/>
          </p:cNvSpPr>
          <p:nvPr/>
        </p:nvSpPr>
        <p:spPr>
          <a:xfrm>
            <a:off x="7911465" y="2513036"/>
            <a:ext cx="5490896" cy="1926293"/>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lgn="l">
              <a:lnSpc>
                <a:spcPct val="100000"/>
              </a:lnSpc>
              <a:spcBef>
                <a:spcPts val="120"/>
              </a:spcBef>
            </a:pPr>
            <a:r>
              <a:rPr lang="fr-FR" sz="2400" b="0" i="0" dirty="0">
                <a:solidFill>
                  <a:schemeClr val="tx2"/>
                </a:solidFill>
                <a:effectLst/>
                <a:latin typeface="+mj-lt"/>
              </a:rPr>
              <a:t>Depuis plus de </a:t>
            </a:r>
            <a:r>
              <a:rPr lang="fr-FR" dirty="0">
                <a:solidFill>
                  <a:schemeClr val="tx2"/>
                </a:solidFill>
                <a:latin typeface="+mj-lt"/>
              </a:rPr>
              <a:t>60</a:t>
            </a:r>
            <a:r>
              <a:rPr lang="fr-FR" sz="2400" b="0" i="0" dirty="0">
                <a:solidFill>
                  <a:schemeClr val="tx2"/>
                </a:solidFill>
                <a:effectLst/>
                <a:latin typeface="+mj-lt"/>
              </a:rPr>
              <a:t> ans, ARTUB fabrique et commercialise des solutions d’accès en hauteur à destination des particuliers : escabeaux, échelles, marchepieds et échafaudages. </a:t>
            </a:r>
          </a:p>
          <a:p>
            <a:pPr marL="12700" algn="l">
              <a:lnSpc>
                <a:spcPct val="100000"/>
              </a:lnSpc>
              <a:spcBef>
                <a:spcPts val="120"/>
              </a:spcBef>
            </a:pPr>
            <a:endParaRPr lang="fr-FR" sz="2400" dirty="0">
              <a:solidFill>
                <a:schemeClr val="tx2"/>
              </a:solidFill>
              <a:latin typeface="+mj-lt"/>
            </a:endParaRPr>
          </a:p>
          <a:p>
            <a:pPr marL="12700" algn="l">
              <a:lnSpc>
                <a:spcPct val="100000"/>
              </a:lnSpc>
              <a:spcBef>
                <a:spcPts val="120"/>
              </a:spcBef>
            </a:pPr>
            <a:endParaRPr lang="fr-FR" dirty="0">
              <a:solidFill>
                <a:schemeClr val="tx2"/>
              </a:solidFill>
              <a:latin typeface="+mj-lt"/>
            </a:endParaRPr>
          </a:p>
        </p:txBody>
      </p:sp>
      <p:sp>
        <p:nvSpPr>
          <p:cNvPr id="58" name="object 32">
            <a:extLst>
              <a:ext uri="{FF2B5EF4-FFF2-40B4-BE49-F238E27FC236}">
                <a16:creationId xmlns:a16="http://schemas.microsoft.com/office/drawing/2014/main" id="{562D30C9-5CC3-7C18-6A98-D31A3FE499BA}"/>
              </a:ext>
            </a:extLst>
          </p:cNvPr>
          <p:cNvSpPr txBox="1"/>
          <p:nvPr/>
        </p:nvSpPr>
        <p:spPr>
          <a:xfrm>
            <a:off x="7911466" y="7882927"/>
            <a:ext cx="5351598" cy="653844"/>
          </a:xfrm>
          <a:prstGeom prst="rect">
            <a:avLst/>
          </a:prstGeom>
          <a:solidFill>
            <a:schemeClr val="accent1"/>
          </a:solidFill>
        </p:spPr>
        <p:txBody>
          <a:bodyPr vert="horz" wrap="square" lIns="0" tIns="10160" rIns="0" bIns="0" rtlCol="0" anchor="ctr">
            <a:noAutofit/>
          </a:bodyPr>
          <a:lstStyle/>
          <a:p>
            <a:pPr algn="ctr">
              <a:lnSpc>
                <a:spcPct val="100000"/>
              </a:lnSpc>
              <a:spcBef>
                <a:spcPts val="80"/>
              </a:spcBef>
            </a:pPr>
            <a:r>
              <a:rPr sz="2000" b="1" spc="15" dirty="0">
                <a:solidFill>
                  <a:srgbClr val="FFFFFF"/>
                </a:solidFill>
                <a:latin typeface="TT Lakes Condensed"/>
                <a:cs typeface="TT Lakes Condensed"/>
              </a:rPr>
              <a:t>Site</a:t>
            </a:r>
            <a:r>
              <a:rPr sz="2000" b="1" spc="-5" dirty="0">
                <a:solidFill>
                  <a:srgbClr val="FFFFFF"/>
                </a:solidFill>
                <a:latin typeface="TT Lakes Condensed"/>
                <a:cs typeface="TT Lakes Condensed"/>
              </a:rPr>
              <a:t> </a:t>
            </a:r>
            <a:r>
              <a:rPr sz="2000" b="1" spc="5" dirty="0" err="1">
                <a:solidFill>
                  <a:srgbClr val="FFFFFF"/>
                </a:solidFill>
                <a:latin typeface="TT Lakes Condensed"/>
                <a:cs typeface="TT Lakes Condensed"/>
              </a:rPr>
              <a:t>d’Ailly</a:t>
            </a:r>
            <a:r>
              <a:rPr sz="2000" b="1" spc="5" dirty="0">
                <a:solidFill>
                  <a:srgbClr val="FFFFFF"/>
                </a:solidFill>
                <a:latin typeface="TT Lakes Condensed"/>
                <a:cs typeface="TT Lakes Condensed"/>
              </a:rPr>
              <a:t>-sur-Noye</a:t>
            </a:r>
            <a:r>
              <a:rPr sz="2000" b="1" spc="-5" dirty="0">
                <a:solidFill>
                  <a:srgbClr val="FFFFFF"/>
                </a:solidFill>
                <a:latin typeface="TT Lakes Condensed"/>
                <a:cs typeface="TT Lakes Condensed"/>
              </a:rPr>
              <a:t> </a:t>
            </a:r>
            <a:r>
              <a:rPr sz="2000" b="1" spc="15" dirty="0">
                <a:solidFill>
                  <a:srgbClr val="FFFFFF"/>
                </a:solidFill>
                <a:latin typeface="TT Lakes Condensed"/>
                <a:cs typeface="TT Lakes Condensed"/>
              </a:rPr>
              <a:t>(80)</a:t>
            </a:r>
            <a:endParaRPr sz="2000" dirty="0">
              <a:latin typeface="TT Lakes Condensed"/>
              <a:cs typeface="TT Lakes Condensed"/>
            </a:endParaRPr>
          </a:p>
        </p:txBody>
      </p:sp>
      <p:grpSp>
        <p:nvGrpSpPr>
          <p:cNvPr id="84" name="Groupe 83">
            <a:extLst>
              <a:ext uri="{FF2B5EF4-FFF2-40B4-BE49-F238E27FC236}">
                <a16:creationId xmlns:a16="http://schemas.microsoft.com/office/drawing/2014/main" id="{FE646B70-A443-8BC9-281D-AE811C6621A6}"/>
              </a:ext>
            </a:extLst>
          </p:cNvPr>
          <p:cNvGrpSpPr/>
          <p:nvPr/>
        </p:nvGrpSpPr>
        <p:grpSpPr>
          <a:xfrm>
            <a:off x="7911466" y="4987607"/>
            <a:ext cx="10948034" cy="2901657"/>
            <a:chOff x="7086600" y="5086855"/>
            <a:chExt cx="11772900" cy="3120278"/>
          </a:xfrm>
        </p:grpSpPr>
        <p:pic>
          <p:nvPicPr>
            <p:cNvPr id="56" name="object 13">
              <a:extLst>
                <a:ext uri="{FF2B5EF4-FFF2-40B4-BE49-F238E27FC236}">
                  <a16:creationId xmlns:a16="http://schemas.microsoft.com/office/drawing/2014/main" id="{688C6019-711A-D755-7BAB-D8435723ABC3}"/>
                </a:ext>
              </a:extLst>
            </p:cNvPr>
            <p:cNvPicPr/>
            <p:nvPr/>
          </p:nvPicPr>
          <p:blipFill>
            <a:blip r:embed="rId3">
              <a:extLst>
                <a:ext uri="{28A0092B-C50C-407E-A947-70E740481C1C}">
                  <a14:useLocalDpi xmlns:a14="http://schemas.microsoft.com/office/drawing/2010/main"/>
                </a:ext>
              </a:extLst>
            </a:blip>
            <a:srcRect/>
            <a:stretch/>
          </p:blipFill>
          <p:spPr>
            <a:xfrm>
              <a:off x="7086600" y="5086855"/>
              <a:ext cx="5754808" cy="3114819"/>
            </a:xfrm>
            <a:prstGeom prst="rect">
              <a:avLst/>
            </a:prstGeom>
          </p:spPr>
        </p:pic>
        <p:pic>
          <p:nvPicPr>
            <p:cNvPr id="59" name="object 30">
              <a:extLst>
                <a:ext uri="{FF2B5EF4-FFF2-40B4-BE49-F238E27FC236}">
                  <a16:creationId xmlns:a16="http://schemas.microsoft.com/office/drawing/2014/main" id="{095E1459-259B-1B96-DFD6-FE365D8FF192}"/>
                </a:ext>
              </a:extLst>
            </p:cNvPr>
            <p:cNvPicPr/>
            <p:nvPr/>
          </p:nvPicPr>
          <p:blipFill>
            <a:blip r:embed="rId4">
              <a:extLst>
                <a:ext uri="{28A0092B-C50C-407E-A947-70E740481C1C}">
                  <a14:useLocalDpi xmlns:a14="http://schemas.microsoft.com/office/drawing/2010/main" val="0"/>
                </a:ext>
              </a:extLst>
            </a:blip>
            <a:srcRect l="5923" r="39102"/>
            <a:stretch/>
          </p:blipFill>
          <p:spPr>
            <a:xfrm>
              <a:off x="13209604" y="5086856"/>
              <a:ext cx="5649896" cy="3120277"/>
            </a:xfrm>
            <a:prstGeom prst="rect">
              <a:avLst/>
            </a:prstGeom>
          </p:spPr>
        </p:pic>
      </p:grpSp>
      <p:grpSp>
        <p:nvGrpSpPr>
          <p:cNvPr id="76" name="Groupe 75">
            <a:extLst>
              <a:ext uri="{FF2B5EF4-FFF2-40B4-BE49-F238E27FC236}">
                <a16:creationId xmlns:a16="http://schemas.microsoft.com/office/drawing/2014/main" id="{864F8A2C-A6E0-08C3-2E98-BCF989211308}"/>
              </a:ext>
            </a:extLst>
          </p:cNvPr>
          <p:cNvGrpSpPr/>
          <p:nvPr/>
        </p:nvGrpSpPr>
        <p:grpSpPr>
          <a:xfrm>
            <a:off x="-1379774" y="2695305"/>
            <a:ext cx="8915115" cy="8925196"/>
            <a:chOff x="-3827890" y="2323997"/>
            <a:chExt cx="11390738" cy="11403619"/>
          </a:xfrm>
        </p:grpSpPr>
        <p:sp>
          <p:nvSpPr>
            <p:cNvPr id="41" name="object 11">
              <a:extLst>
                <a:ext uri="{FF2B5EF4-FFF2-40B4-BE49-F238E27FC236}">
                  <a16:creationId xmlns:a16="http://schemas.microsoft.com/office/drawing/2014/main" id="{F06F606D-C2C1-7077-98C1-B5C0D751B60E}"/>
                </a:ext>
              </a:extLst>
            </p:cNvPr>
            <p:cNvSpPr/>
            <p:nvPr/>
          </p:nvSpPr>
          <p:spPr>
            <a:xfrm>
              <a:off x="6647521" y="11911415"/>
              <a:ext cx="915327" cy="1816201"/>
            </a:xfrm>
            <a:custGeom>
              <a:avLst/>
              <a:gdLst/>
              <a:ahLst/>
              <a:cxnLst/>
              <a:rect l="l" t="t" r="r" b="b"/>
              <a:pathLst>
                <a:path w="723900" h="1436370">
                  <a:moveTo>
                    <a:pt x="586118" y="0"/>
                  </a:moveTo>
                  <a:lnTo>
                    <a:pt x="485828" y="258704"/>
                  </a:lnTo>
                  <a:lnTo>
                    <a:pt x="58113" y="454111"/>
                  </a:lnTo>
                  <a:lnTo>
                    <a:pt x="0" y="586160"/>
                  </a:lnTo>
                  <a:lnTo>
                    <a:pt x="89787" y="649509"/>
                  </a:lnTo>
                  <a:lnTo>
                    <a:pt x="0" y="733946"/>
                  </a:lnTo>
                  <a:lnTo>
                    <a:pt x="58113" y="887051"/>
                  </a:lnTo>
                  <a:lnTo>
                    <a:pt x="0" y="971572"/>
                  </a:lnTo>
                  <a:lnTo>
                    <a:pt x="137357" y="971572"/>
                  </a:lnTo>
                  <a:lnTo>
                    <a:pt x="89787" y="1124709"/>
                  </a:lnTo>
                  <a:lnTo>
                    <a:pt x="227029" y="1198570"/>
                  </a:lnTo>
                  <a:lnTo>
                    <a:pt x="227029" y="1330577"/>
                  </a:lnTo>
                  <a:lnTo>
                    <a:pt x="448876" y="1436228"/>
                  </a:lnTo>
                  <a:lnTo>
                    <a:pt x="723443" y="649509"/>
                  </a:lnTo>
                  <a:lnTo>
                    <a:pt x="623111" y="306241"/>
                  </a:lnTo>
                  <a:lnTo>
                    <a:pt x="660053" y="390721"/>
                  </a:lnTo>
                  <a:lnTo>
                    <a:pt x="586118" y="0"/>
                  </a:lnTo>
                  <a:close/>
                </a:path>
              </a:pathLst>
            </a:custGeom>
            <a:ln w="9570">
              <a:solidFill>
                <a:schemeClr val="tx2"/>
              </a:solidFill>
            </a:ln>
          </p:spPr>
          <p:txBody>
            <a:bodyPr wrap="square" lIns="0" tIns="0" rIns="0" bIns="0" rtlCol="0"/>
            <a:lstStyle/>
            <a:p>
              <a:endParaRPr/>
            </a:p>
          </p:txBody>
        </p:sp>
        <p:sp>
          <p:nvSpPr>
            <p:cNvPr id="43" name="object 16">
              <a:extLst>
                <a:ext uri="{FF2B5EF4-FFF2-40B4-BE49-F238E27FC236}">
                  <a16:creationId xmlns:a16="http://schemas.microsoft.com/office/drawing/2014/main" id="{0AD39352-F499-4E9C-BFD3-717548885EBC}"/>
                </a:ext>
              </a:extLst>
            </p:cNvPr>
            <p:cNvSpPr/>
            <p:nvPr/>
          </p:nvSpPr>
          <p:spPr>
            <a:xfrm>
              <a:off x="-3827890" y="2323997"/>
              <a:ext cx="10201877" cy="10409032"/>
            </a:xfrm>
            <a:custGeom>
              <a:avLst/>
              <a:gdLst/>
              <a:ahLst/>
              <a:cxnLst/>
              <a:rect l="l" t="t" r="r" b="b"/>
              <a:pathLst>
                <a:path w="8068309" h="8232140">
                  <a:moveTo>
                    <a:pt x="7714445" y="7043795"/>
                  </a:moveTo>
                  <a:lnTo>
                    <a:pt x="7619380" y="7149332"/>
                  </a:lnTo>
                  <a:lnTo>
                    <a:pt x="7577120" y="7191623"/>
                  </a:lnTo>
                  <a:lnTo>
                    <a:pt x="7577120" y="7107144"/>
                  </a:lnTo>
                  <a:lnTo>
                    <a:pt x="7682729" y="7001577"/>
                  </a:lnTo>
                  <a:lnTo>
                    <a:pt x="7714445" y="7043795"/>
                  </a:lnTo>
                  <a:close/>
                </a:path>
                <a:path w="8068309" h="8232140">
                  <a:moveTo>
                    <a:pt x="7793574" y="7001577"/>
                  </a:moveTo>
                  <a:lnTo>
                    <a:pt x="7851687" y="6806138"/>
                  </a:lnTo>
                  <a:lnTo>
                    <a:pt x="7930857" y="6610772"/>
                  </a:lnTo>
                  <a:lnTo>
                    <a:pt x="7714445" y="6610772"/>
                  </a:lnTo>
                  <a:lnTo>
                    <a:pt x="7439794" y="6568553"/>
                  </a:lnTo>
                  <a:lnTo>
                    <a:pt x="7416894" y="6097008"/>
                  </a:lnTo>
                </a:path>
                <a:path w="8068309" h="8232140">
                  <a:moveTo>
                    <a:pt x="1848048" y="7302468"/>
                  </a:moveTo>
                  <a:lnTo>
                    <a:pt x="2170185" y="7582355"/>
                  </a:lnTo>
                  <a:lnTo>
                    <a:pt x="3041383" y="7888597"/>
                  </a:lnTo>
                  <a:lnTo>
                    <a:pt x="3389928" y="7930857"/>
                  </a:lnTo>
                  <a:lnTo>
                    <a:pt x="3389928" y="7783019"/>
                  </a:lnTo>
                  <a:lnTo>
                    <a:pt x="3838731" y="7888597"/>
                  </a:lnTo>
                  <a:lnTo>
                    <a:pt x="4329752" y="8126213"/>
                  </a:lnTo>
                  <a:lnTo>
                    <a:pt x="4720515" y="8231864"/>
                  </a:lnTo>
                  <a:lnTo>
                    <a:pt x="4947587" y="8126213"/>
                  </a:lnTo>
                </a:path>
                <a:path w="8068309" h="8232140">
                  <a:moveTo>
                    <a:pt x="7439794" y="4936959"/>
                  </a:moveTo>
                  <a:lnTo>
                    <a:pt x="7371178" y="4699375"/>
                  </a:lnTo>
                  <a:lnTo>
                    <a:pt x="7096611" y="4440629"/>
                  </a:lnTo>
                  <a:lnTo>
                    <a:pt x="6779814" y="4593765"/>
                  </a:lnTo>
                  <a:lnTo>
                    <a:pt x="6885423" y="4356108"/>
                  </a:lnTo>
                  <a:lnTo>
                    <a:pt x="7154682" y="4044557"/>
                  </a:lnTo>
                  <a:lnTo>
                    <a:pt x="7408161" y="3701405"/>
                  </a:lnTo>
                  <a:lnTo>
                    <a:pt x="7408161" y="3463779"/>
                  </a:lnTo>
                  <a:lnTo>
                    <a:pt x="7682729" y="3379300"/>
                  </a:lnTo>
                </a:path>
                <a:path w="8068309" h="8232140">
                  <a:moveTo>
                    <a:pt x="7408161" y="5871548"/>
                  </a:moveTo>
                  <a:lnTo>
                    <a:pt x="7270836" y="5676183"/>
                  </a:lnTo>
                  <a:lnTo>
                    <a:pt x="7439794" y="5676183"/>
                  </a:lnTo>
                  <a:lnTo>
                    <a:pt x="7371178" y="5047888"/>
                  </a:lnTo>
                  <a:lnTo>
                    <a:pt x="7439794" y="4936959"/>
                  </a:lnTo>
                </a:path>
                <a:path w="8068309" h="8232140">
                  <a:moveTo>
                    <a:pt x="2054837" y="2268203"/>
                  </a:moveTo>
                  <a:lnTo>
                    <a:pt x="1536340" y="2474238"/>
                  </a:lnTo>
                  <a:lnTo>
                    <a:pt x="1367529" y="2534467"/>
                  </a:lnTo>
                  <a:lnTo>
                    <a:pt x="1282400" y="2453914"/>
                  </a:lnTo>
                  <a:lnTo>
                    <a:pt x="1059171" y="2227450"/>
                  </a:lnTo>
                  <a:lnTo>
                    <a:pt x="797305" y="2254591"/>
                  </a:lnTo>
                  <a:lnTo>
                    <a:pt x="522738" y="2296851"/>
                  </a:lnTo>
                  <a:lnTo>
                    <a:pt x="100300" y="2444752"/>
                  </a:lnTo>
                  <a:lnTo>
                    <a:pt x="0" y="2640108"/>
                  </a:lnTo>
                  <a:lnTo>
                    <a:pt x="237615" y="2576727"/>
                  </a:lnTo>
                  <a:lnTo>
                    <a:pt x="353769" y="2682295"/>
                  </a:lnTo>
                  <a:lnTo>
                    <a:pt x="179502" y="2682295"/>
                  </a:lnTo>
                  <a:lnTo>
                    <a:pt x="274567" y="2835473"/>
                  </a:lnTo>
                  <a:lnTo>
                    <a:pt x="100300" y="2919879"/>
                  </a:lnTo>
                  <a:lnTo>
                    <a:pt x="316828" y="3183934"/>
                  </a:lnTo>
                  <a:lnTo>
                    <a:pt x="982116" y="3379300"/>
                  </a:lnTo>
                  <a:lnTo>
                    <a:pt x="1367529" y="3500689"/>
                  </a:lnTo>
                  <a:lnTo>
                    <a:pt x="1716115" y="3659145"/>
                  </a:lnTo>
                  <a:lnTo>
                    <a:pt x="1642138" y="4166019"/>
                  </a:lnTo>
                  <a:lnTo>
                    <a:pt x="2207136" y="4641303"/>
                  </a:lnTo>
                  <a:lnTo>
                    <a:pt x="2170185" y="5174585"/>
                  </a:lnTo>
                  <a:lnTo>
                    <a:pt x="2381362" y="5285430"/>
                  </a:lnTo>
                  <a:lnTo>
                    <a:pt x="2518645" y="5718443"/>
                  </a:lnTo>
                  <a:lnTo>
                    <a:pt x="2259899" y="5327691"/>
                  </a:lnTo>
                  <a:lnTo>
                    <a:pt x="2170185" y="6019418"/>
                  </a:lnTo>
                  <a:lnTo>
                    <a:pt x="2259899" y="6109164"/>
                  </a:lnTo>
                  <a:lnTo>
                    <a:pt x="2170185" y="6257003"/>
                  </a:lnTo>
                  <a:lnTo>
                    <a:pt x="1848048" y="7302468"/>
                  </a:lnTo>
                  <a:lnTo>
                    <a:pt x="2170185" y="7582355"/>
                  </a:lnTo>
                  <a:lnTo>
                    <a:pt x="3041383" y="7888597"/>
                  </a:lnTo>
                  <a:lnTo>
                    <a:pt x="3389928" y="7930857"/>
                  </a:lnTo>
                  <a:lnTo>
                    <a:pt x="3389928" y="7783019"/>
                  </a:lnTo>
                  <a:lnTo>
                    <a:pt x="3838731" y="7888597"/>
                  </a:lnTo>
                  <a:lnTo>
                    <a:pt x="4329752" y="8126213"/>
                  </a:lnTo>
                  <a:lnTo>
                    <a:pt x="4720515" y="8231864"/>
                  </a:lnTo>
                  <a:lnTo>
                    <a:pt x="4947587" y="8126213"/>
                  </a:lnTo>
                  <a:lnTo>
                    <a:pt x="4889505" y="7624605"/>
                  </a:lnTo>
                  <a:lnTo>
                    <a:pt x="5301325" y="7344729"/>
                  </a:lnTo>
                  <a:lnTo>
                    <a:pt x="5475592" y="7191623"/>
                  </a:lnTo>
                  <a:lnTo>
                    <a:pt x="5591745" y="7302468"/>
                  </a:lnTo>
                  <a:lnTo>
                    <a:pt x="5771290" y="7191623"/>
                  </a:lnTo>
                  <a:lnTo>
                    <a:pt x="5866323" y="7344729"/>
                  </a:lnTo>
                  <a:lnTo>
                    <a:pt x="6045826" y="7344729"/>
                  </a:lnTo>
                  <a:lnTo>
                    <a:pt x="6251767" y="7386989"/>
                  </a:lnTo>
                  <a:lnTo>
                    <a:pt x="6389051" y="7540095"/>
                  </a:lnTo>
                  <a:lnTo>
                    <a:pt x="6663619" y="7582355"/>
                  </a:lnTo>
                  <a:lnTo>
                    <a:pt x="7154682" y="7582355"/>
                  </a:lnTo>
                  <a:lnTo>
                    <a:pt x="7154682" y="7386989"/>
                  </a:lnTo>
                  <a:lnTo>
                    <a:pt x="7408161" y="7191623"/>
                  </a:lnTo>
                  <a:lnTo>
                    <a:pt x="7577120" y="7191623"/>
                  </a:lnTo>
                  <a:lnTo>
                    <a:pt x="7577120" y="7107144"/>
                  </a:lnTo>
                  <a:lnTo>
                    <a:pt x="7682729" y="7001577"/>
                  </a:lnTo>
                  <a:lnTo>
                    <a:pt x="7714445" y="7043795"/>
                  </a:lnTo>
                  <a:lnTo>
                    <a:pt x="7793574" y="7001577"/>
                  </a:lnTo>
                  <a:lnTo>
                    <a:pt x="7851687" y="6806138"/>
                  </a:lnTo>
                  <a:lnTo>
                    <a:pt x="7930857" y="6610772"/>
                  </a:lnTo>
                  <a:lnTo>
                    <a:pt x="7714445" y="6610772"/>
                  </a:lnTo>
                  <a:lnTo>
                    <a:pt x="7439794" y="6568553"/>
                  </a:lnTo>
                </a:path>
                <a:path w="8068309" h="8232140">
                  <a:moveTo>
                    <a:pt x="7416894" y="6088767"/>
                  </a:moveTo>
                  <a:lnTo>
                    <a:pt x="7408161" y="5871548"/>
                  </a:lnTo>
                  <a:lnTo>
                    <a:pt x="7270836" y="5676183"/>
                  </a:lnTo>
                  <a:lnTo>
                    <a:pt x="7439794" y="5676183"/>
                  </a:lnTo>
                  <a:lnTo>
                    <a:pt x="7371178" y="5047888"/>
                  </a:lnTo>
                  <a:lnTo>
                    <a:pt x="7439794" y="4936959"/>
                  </a:lnTo>
                  <a:lnTo>
                    <a:pt x="7371178" y="4699375"/>
                  </a:lnTo>
                  <a:lnTo>
                    <a:pt x="7096611" y="4440629"/>
                  </a:lnTo>
                  <a:lnTo>
                    <a:pt x="6779814" y="4593765"/>
                  </a:lnTo>
                  <a:lnTo>
                    <a:pt x="6885423" y="4356108"/>
                  </a:lnTo>
                  <a:lnTo>
                    <a:pt x="7154682" y="4044557"/>
                  </a:lnTo>
                  <a:lnTo>
                    <a:pt x="7408161" y="3701405"/>
                  </a:lnTo>
                  <a:lnTo>
                    <a:pt x="7408161" y="3463779"/>
                  </a:lnTo>
                  <a:lnTo>
                    <a:pt x="7682729" y="3379300"/>
                  </a:lnTo>
                  <a:lnTo>
                    <a:pt x="7682729" y="3073016"/>
                  </a:lnTo>
                  <a:lnTo>
                    <a:pt x="7793574" y="2444752"/>
                  </a:lnTo>
                  <a:lnTo>
                    <a:pt x="8068183" y="2059267"/>
                  </a:lnTo>
                  <a:lnTo>
                    <a:pt x="7714445" y="1911397"/>
                  </a:lnTo>
                  <a:lnTo>
                    <a:pt x="7054382" y="1510121"/>
                  </a:lnTo>
                  <a:lnTo>
                    <a:pt x="6843173" y="1510121"/>
                  </a:lnTo>
                  <a:lnTo>
                    <a:pt x="6663619" y="1446741"/>
                  </a:lnTo>
                  <a:lnTo>
                    <a:pt x="6526377" y="1446741"/>
                  </a:lnTo>
                  <a:lnTo>
                    <a:pt x="6140922" y="1314724"/>
                  </a:lnTo>
                  <a:lnTo>
                    <a:pt x="6003649" y="902873"/>
                  </a:lnTo>
                  <a:lnTo>
                    <a:pt x="5866323" y="1124677"/>
                  </a:lnTo>
                  <a:lnTo>
                    <a:pt x="5338277" y="665257"/>
                  </a:lnTo>
                  <a:lnTo>
                    <a:pt x="5164041" y="517460"/>
                  </a:lnTo>
                  <a:lnTo>
                    <a:pt x="5127131" y="237542"/>
                  </a:lnTo>
                  <a:lnTo>
                    <a:pt x="4947587" y="279802"/>
                  </a:lnTo>
                  <a:lnTo>
                    <a:pt x="4678255" y="237542"/>
                  </a:lnTo>
                  <a:lnTo>
                    <a:pt x="4678255" y="0"/>
                  </a:lnTo>
                  <a:lnTo>
                    <a:pt x="3976015" y="237542"/>
                  </a:lnTo>
                  <a:lnTo>
                    <a:pt x="3923210" y="860612"/>
                  </a:lnTo>
                  <a:lnTo>
                    <a:pt x="3801737" y="1124677"/>
                  </a:lnTo>
                  <a:lnTo>
                    <a:pt x="3347625" y="1251333"/>
                  </a:lnTo>
                  <a:lnTo>
                    <a:pt x="3041383" y="1510121"/>
                  </a:lnTo>
                  <a:lnTo>
                    <a:pt x="2962213" y="1747747"/>
                  </a:lnTo>
                  <a:lnTo>
                    <a:pt x="2518645" y="1705445"/>
                  </a:lnTo>
                  <a:lnTo>
                    <a:pt x="2259899" y="1642096"/>
                  </a:lnTo>
                  <a:lnTo>
                    <a:pt x="2259899" y="1362220"/>
                  </a:lnTo>
                  <a:lnTo>
                    <a:pt x="2090941" y="1314724"/>
                  </a:lnTo>
                  <a:lnTo>
                    <a:pt x="1816405" y="1362220"/>
                  </a:lnTo>
                  <a:lnTo>
                    <a:pt x="1953657" y="1911397"/>
                  </a:lnTo>
                  <a:lnTo>
                    <a:pt x="2053298" y="2252465"/>
                  </a:lnTo>
                </a:path>
                <a:path w="8068309" h="8232140">
                  <a:moveTo>
                    <a:pt x="6663619" y="1446741"/>
                  </a:moveTo>
                  <a:lnTo>
                    <a:pt x="6526377" y="1446741"/>
                  </a:lnTo>
                  <a:lnTo>
                    <a:pt x="6140922" y="1314724"/>
                  </a:lnTo>
                  <a:lnTo>
                    <a:pt x="6003649" y="902873"/>
                  </a:lnTo>
                  <a:lnTo>
                    <a:pt x="5866323" y="1124677"/>
                  </a:lnTo>
                  <a:lnTo>
                    <a:pt x="5338277" y="665257"/>
                  </a:lnTo>
                  <a:lnTo>
                    <a:pt x="5164041" y="517460"/>
                  </a:lnTo>
                  <a:lnTo>
                    <a:pt x="5127131" y="237542"/>
                  </a:lnTo>
                  <a:lnTo>
                    <a:pt x="4947587" y="279802"/>
                  </a:lnTo>
                  <a:lnTo>
                    <a:pt x="4678255" y="237542"/>
                  </a:lnTo>
                  <a:lnTo>
                    <a:pt x="4678255" y="0"/>
                  </a:lnTo>
                </a:path>
              </a:pathLst>
            </a:custGeom>
            <a:ln w="9570">
              <a:solidFill>
                <a:schemeClr val="tx2"/>
              </a:solidFill>
            </a:ln>
          </p:spPr>
          <p:txBody>
            <a:bodyPr wrap="square" lIns="0" tIns="0" rIns="0" bIns="0" rtlCol="0"/>
            <a:lstStyle/>
            <a:p>
              <a:endParaRPr/>
            </a:p>
          </p:txBody>
        </p:sp>
        <p:sp>
          <p:nvSpPr>
            <p:cNvPr id="70" name="Forme libre : forme 69">
              <a:extLst>
                <a:ext uri="{FF2B5EF4-FFF2-40B4-BE49-F238E27FC236}">
                  <a16:creationId xmlns:a16="http://schemas.microsoft.com/office/drawing/2014/main" id="{8DD75023-D571-3049-D01A-AE0156EC1215}"/>
                </a:ext>
              </a:extLst>
            </p:cNvPr>
            <p:cNvSpPr/>
            <p:nvPr/>
          </p:nvSpPr>
          <p:spPr>
            <a:xfrm>
              <a:off x="1787522" y="3433507"/>
              <a:ext cx="477743" cy="681488"/>
            </a:xfrm>
            <a:custGeom>
              <a:avLst/>
              <a:gdLst>
                <a:gd name="connsiteX0" fmla="*/ 188581 w 377830"/>
                <a:gd name="connsiteY0" fmla="*/ 538965 h 538965"/>
                <a:gd name="connsiteX1" fmla="*/ 139913 w 377830"/>
                <a:gd name="connsiteY1" fmla="*/ 478970 h 538965"/>
                <a:gd name="connsiteX2" fmla="*/ 23993 w 377830"/>
                <a:gd name="connsiteY2" fmla="*/ 289959 h 538965"/>
                <a:gd name="connsiteX3" fmla="*/ 101 w 377830"/>
                <a:gd name="connsiteY3" fmla="*/ 179172 h 538965"/>
                <a:gd name="connsiteX4" fmla="*/ 162389 w 377830"/>
                <a:gd name="connsiteY4" fmla="*/ 1487 h 538965"/>
                <a:gd name="connsiteX5" fmla="*/ 373345 w 377830"/>
                <a:gd name="connsiteY5" fmla="*/ 147847 h 538965"/>
                <a:gd name="connsiteX6" fmla="*/ 368921 w 377830"/>
                <a:gd name="connsiteY6" fmla="*/ 246423 h 538965"/>
                <a:gd name="connsiteX7" fmla="*/ 314235 w 377830"/>
                <a:gd name="connsiteY7" fmla="*/ 367652 h 538965"/>
                <a:gd name="connsiteX8" fmla="*/ 200262 w 377830"/>
                <a:gd name="connsiteY8" fmla="*/ 525338 h 538965"/>
                <a:gd name="connsiteX9" fmla="*/ 188404 w 377830"/>
                <a:gd name="connsiteY9" fmla="*/ 538788 h 538965"/>
                <a:gd name="connsiteX10" fmla="*/ 257956 w 377830"/>
                <a:gd name="connsiteY10" fmla="*/ 188905 h 538965"/>
                <a:gd name="connsiteX11" fmla="*/ 189820 w 377830"/>
                <a:gd name="connsiteY11" fmla="*/ 119354 h 538965"/>
                <a:gd name="connsiteX12" fmla="*/ 119914 w 377830"/>
                <a:gd name="connsiteY12" fmla="*/ 188374 h 538965"/>
                <a:gd name="connsiteX13" fmla="*/ 188758 w 377830"/>
                <a:gd name="connsiteY13" fmla="*/ 256865 h 538965"/>
                <a:gd name="connsiteX14" fmla="*/ 258133 w 377830"/>
                <a:gd name="connsiteY14" fmla="*/ 188905 h 538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7830" h="538965">
                  <a:moveTo>
                    <a:pt x="188581" y="538965"/>
                  </a:moveTo>
                  <a:cubicBezTo>
                    <a:pt x="171769" y="518259"/>
                    <a:pt x="155310" y="498969"/>
                    <a:pt x="139913" y="478970"/>
                  </a:cubicBezTo>
                  <a:cubicBezTo>
                    <a:pt x="94430" y="420214"/>
                    <a:pt x="53017" y="358803"/>
                    <a:pt x="23993" y="289959"/>
                  </a:cubicBezTo>
                  <a:cubicBezTo>
                    <a:pt x="9127" y="254741"/>
                    <a:pt x="-1138" y="218284"/>
                    <a:pt x="101" y="179172"/>
                  </a:cubicBezTo>
                  <a:cubicBezTo>
                    <a:pt x="2756" y="91568"/>
                    <a:pt x="75139" y="11752"/>
                    <a:pt x="162389" y="1487"/>
                  </a:cubicBezTo>
                  <a:cubicBezTo>
                    <a:pt x="263443" y="-10370"/>
                    <a:pt x="349984" y="49625"/>
                    <a:pt x="373345" y="147847"/>
                  </a:cubicBezTo>
                  <a:cubicBezTo>
                    <a:pt x="381309" y="181118"/>
                    <a:pt x="377947" y="213682"/>
                    <a:pt x="368921" y="246423"/>
                  </a:cubicBezTo>
                  <a:cubicBezTo>
                    <a:pt x="357063" y="289782"/>
                    <a:pt x="336888" y="329425"/>
                    <a:pt x="314235" y="367652"/>
                  </a:cubicBezTo>
                  <a:cubicBezTo>
                    <a:pt x="281140" y="423577"/>
                    <a:pt x="242559" y="475785"/>
                    <a:pt x="200262" y="525338"/>
                  </a:cubicBezTo>
                  <a:cubicBezTo>
                    <a:pt x="196899" y="529232"/>
                    <a:pt x="193360" y="533125"/>
                    <a:pt x="188404" y="538788"/>
                  </a:cubicBezTo>
                  <a:close/>
                  <a:moveTo>
                    <a:pt x="257956" y="188905"/>
                  </a:moveTo>
                  <a:cubicBezTo>
                    <a:pt x="257956" y="151209"/>
                    <a:pt x="227162" y="119708"/>
                    <a:pt x="189820" y="119354"/>
                  </a:cubicBezTo>
                  <a:cubicBezTo>
                    <a:pt x="151770" y="119000"/>
                    <a:pt x="119914" y="150324"/>
                    <a:pt x="119914" y="188374"/>
                  </a:cubicBezTo>
                  <a:cubicBezTo>
                    <a:pt x="119914" y="226071"/>
                    <a:pt x="150708" y="256865"/>
                    <a:pt x="188758" y="256865"/>
                  </a:cubicBezTo>
                  <a:cubicBezTo>
                    <a:pt x="226808" y="256865"/>
                    <a:pt x="257956" y="226424"/>
                    <a:pt x="258133" y="188905"/>
                  </a:cubicBezTo>
                  <a:close/>
                </a:path>
              </a:pathLst>
            </a:custGeom>
            <a:solidFill>
              <a:schemeClr val="accent1"/>
            </a:solidFill>
            <a:ln w="0" cap="flat">
              <a:noFill/>
              <a:prstDash val="solid"/>
              <a:miter/>
            </a:ln>
          </p:spPr>
          <p:txBody>
            <a:bodyPr rtlCol="0" anchor="ctr"/>
            <a:lstStyle/>
            <a:p>
              <a:endParaRPr lang="fr-FR"/>
            </a:p>
          </p:txBody>
        </p:sp>
        <p:sp>
          <p:nvSpPr>
            <p:cNvPr id="71" name="Espace réservé du texte 3">
              <a:extLst>
                <a:ext uri="{FF2B5EF4-FFF2-40B4-BE49-F238E27FC236}">
                  <a16:creationId xmlns:a16="http://schemas.microsoft.com/office/drawing/2014/main" id="{1A768B19-DE40-1BE4-A79E-8D346D43E581}"/>
                </a:ext>
              </a:extLst>
            </p:cNvPr>
            <p:cNvSpPr txBox="1">
              <a:spLocks/>
            </p:cNvSpPr>
            <p:nvPr/>
          </p:nvSpPr>
          <p:spPr>
            <a:xfrm>
              <a:off x="2482934" y="3555037"/>
              <a:ext cx="2518841" cy="438429"/>
            </a:xfrm>
            <a:prstGeom prst="rect">
              <a:avLst/>
            </a:prstGeom>
            <a:solidFill>
              <a:schemeClr val="accent1"/>
            </a:solidFill>
          </p:spPr>
          <p:txBody>
            <a:bodyPr lIns="0" tIns="0" rIns="0" bIns="0" anchor="ct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fr-FR" sz="2000" b="1">
                  <a:solidFill>
                    <a:schemeClr val="bg1"/>
                  </a:solidFill>
                  <a:latin typeface="+mn-lt"/>
                </a:rPr>
                <a:t>Ailly-sur-Noye</a:t>
              </a:r>
            </a:p>
          </p:txBody>
        </p:sp>
        <p:sp>
          <p:nvSpPr>
            <p:cNvPr id="72" name="Forme libre : forme 71">
              <a:extLst>
                <a:ext uri="{FF2B5EF4-FFF2-40B4-BE49-F238E27FC236}">
                  <a16:creationId xmlns:a16="http://schemas.microsoft.com/office/drawing/2014/main" id="{84EB8FD5-CA1B-2CAE-A48D-ACFD1F47ADD0}"/>
                </a:ext>
              </a:extLst>
            </p:cNvPr>
            <p:cNvSpPr/>
            <p:nvPr/>
          </p:nvSpPr>
          <p:spPr>
            <a:xfrm>
              <a:off x="3748087" y="8410380"/>
              <a:ext cx="477743" cy="681488"/>
            </a:xfrm>
            <a:custGeom>
              <a:avLst/>
              <a:gdLst>
                <a:gd name="connsiteX0" fmla="*/ 188581 w 377830"/>
                <a:gd name="connsiteY0" fmla="*/ 538965 h 538965"/>
                <a:gd name="connsiteX1" fmla="*/ 139913 w 377830"/>
                <a:gd name="connsiteY1" fmla="*/ 478970 h 538965"/>
                <a:gd name="connsiteX2" fmla="*/ 23993 w 377830"/>
                <a:gd name="connsiteY2" fmla="*/ 289959 h 538965"/>
                <a:gd name="connsiteX3" fmla="*/ 101 w 377830"/>
                <a:gd name="connsiteY3" fmla="*/ 179172 h 538965"/>
                <a:gd name="connsiteX4" fmla="*/ 162389 w 377830"/>
                <a:gd name="connsiteY4" fmla="*/ 1487 h 538965"/>
                <a:gd name="connsiteX5" fmla="*/ 373345 w 377830"/>
                <a:gd name="connsiteY5" fmla="*/ 147847 h 538965"/>
                <a:gd name="connsiteX6" fmla="*/ 368921 w 377830"/>
                <a:gd name="connsiteY6" fmla="*/ 246423 h 538965"/>
                <a:gd name="connsiteX7" fmla="*/ 314235 w 377830"/>
                <a:gd name="connsiteY7" fmla="*/ 367652 h 538965"/>
                <a:gd name="connsiteX8" fmla="*/ 200262 w 377830"/>
                <a:gd name="connsiteY8" fmla="*/ 525338 h 538965"/>
                <a:gd name="connsiteX9" fmla="*/ 188404 w 377830"/>
                <a:gd name="connsiteY9" fmla="*/ 538788 h 538965"/>
                <a:gd name="connsiteX10" fmla="*/ 257956 w 377830"/>
                <a:gd name="connsiteY10" fmla="*/ 188905 h 538965"/>
                <a:gd name="connsiteX11" fmla="*/ 189820 w 377830"/>
                <a:gd name="connsiteY11" fmla="*/ 119354 h 538965"/>
                <a:gd name="connsiteX12" fmla="*/ 119914 w 377830"/>
                <a:gd name="connsiteY12" fmla="*/ 188374 h 538965"/>
                <a:gd name="connsiteX13" fmla="*/ 188758 w 377830"/>
                <a:gd name="connsiteY13" fmla="*/ 256865 h 538965"/>
                <a:gd name="connsiteX14" fmla="*/ 258133 w 377830"/>
                <a:gd name="connsiteY14" fmla="*/ 188905 h 538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7830" h="538965">
                  <a:moveTo>
                    <a:pt x="188581" y="538965"/>
                  </a:moveTo>
                  <a:cubicBezTo>
                    <a:pt x="171769" y="518259"/>
                    <a:pt x="155310" y="498969"/>
                    <a:pt x="139913" y="478970"/>
                  </a:cubicBezTo>
                  <a:cubicBezTo>
                    <a:pt x="94430" y="420214"/>
                    <a:pt x="53017" y="358803"/>
                    <a:pt x="23993" y="289959"/>
                  </a:cubicBezTo>
                  <a:cubicBezTo>
                    <a:pt x="9127" y="254741"/>
                    <a:pt x="-1138" y="218284"/>
                    <a:pt x="101" y="179172"/>
                  </a:cubicBezTo>
                  <a:cubicBezTo>
                    <a:pt x="2756" y="91568"/>
                    <a:pt x="75139" y="11752"/>
                    <a:pt x="162389" y="1487"/>
                  </a:cubicBezTo>
                  <a:cubicBezTo>
                    <a:pt x="263443" y="-10370"/>
                    <a:pt x="349984" y="49625"/>
                    <a:pt x="373345" y="147847"/>
                  </a:cubicBezTo>
                  <a:cubicBezTo>
                    <a:pt x="381309" y="181118"/>
                    <a:pt x="377947" y="213682"/>
                    <a:pt x="368921" y="246423"/>
                  </a:cubicBezTo>
                  <a:cubicBezTo>
                    <a:pt x="357063" y="289782"/>
                    <a:pt x="336888" y="329425"/>
                    <a:pt x="314235" y="367652"/>
                  </a:cubicBezTo>
                  <a:cubicBezTo>
                    <a:pt x="281140" y="423577"/>
                    <a:pt x="242559" y="475785"/>
                    <a:pt x="200262" y="525338"/>
                  </a:cubicBezTo>
                  <a:cubicBezTo>
                    <a:pt x="196899" y="529232"/>
                    <a:pt x="193360" y="533125"/>
                    <a:pt x="188404" y="538788"/>
                  </a:cubicBezTo>
                  <a:close/>
                  <a:moveTo>
                    <a:pt x="257956" y="188905"/>
                  </a:moveTo>
                  <a:cubicBezTo>
                    <a:pt x="257956" y="151209"/>
                    <a:pt x="227162" y="119708"/>
                    <a:pt x="189820" y="119354"/>
                  </a:cubicBezTo>
                  <a:cubicBezTo>
                    <a:pt x="151770" y="119000"/>
                    <a:pt x="119914" y="150324"/>
                    <a:pt x="119914" y="188374"/>
                  </a:cubicBezTo>
                  <a:cubicBezTo>
                    <a:pt x="119914" y="226071"/>
                    <a:pt x="150708" y="256865"/>
                    <a:pt x="188758" y="256865"/>
                  </a:cubicBezTo>
                  <a:cubicBezTo>
                    <a:pt x="226808" y="256865"/>
                    <a:pt x="257956" y="226424"/>
                    <a:pt x="258133" y="188905"/>
                  </a:cubicBezTo>
                  <a:close/>
                </a:path>
              </a:pathLst>
            </a:custGeom>
            <a:solidFill>
              <a:schemeClr val="accent1"/>
            </a:solidFill>
            <a:ln w="0" cap="flat">
              <a:noFill/>
              <a:prstDash val="solid"/>
              <a:miter/>
            </a:ln>
          </p:spPr>
          <p:txBody>
            <a:bodyPr rtlCol="0" anchor="ctr"/>
            <a:lstStyle/>
            <a:p>
              <a:endParaRPr lang="fr-FR"/>
            </a:p>
          </p:txBody>
        </p:sp>
        <p:sp>
          <p:nvSpPr>
            <p:cNvPr id="73" name="Espace réservé du texte 3">
              <a:extLst>
                <a:ext uri="{FF2B5EF4-FFF2-40B4-BE49-F238E27FC236}">
                  <a16:creationId xmlns:a16="http://schemas.microsoft.com/office/drawing/2014/main" id="{0B9403AC-22FE-5605-074C-9CA7B17E2BD3}"/>
                </a:ext>
              </a:extLst>
            </p:cNvPr>
            <p:cNvSpPr txBox="1">
              <a:spLocks/>
            </p:cNvSpPr>
            <p:nvPr/>
          </p:nvSpPr>
          <p:spPr>
            <a:xfrm>
              <a:off x="4442423" y="8531909"/>
              <a:ext cx="1614610" cy="438429"/>
            </a:xfrm>
            <a:prstGeom prst="rect">
              <a:avLst/>
            </a:prstGeom>
            <a:solidFill>
              <a:schemeClr val="accent1"/>
            </a:solidFill>
          </p:spPr>
          <p:txBody>
            <a:bodyPr lIns="0" tIns="0" rIns="0" bIns="0" anchor="ctr"/>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fr-FR" sz="2000" b="1" dirty="0">
                  <a:solidFill>
                    <a:schemeClr val="bg1"/>
                  </a:solidFill>
                  <a:latin typeface="+mn-lt"/>
                </a:rPr>
                <a:t>Crémieu</a:t>
              </a:r>
            </a:p>
          </p:txBody>
        </p:sp>
      </p:grpSp>
      <p:sp>
        <p:nvSpPr>
          <p:cNvPr id="75" name="object 32">
            <a:extLst>
              <a:ext uri="{FF2B5EF4-FFF2-40B4-BE49-F238E27FC236}">
                <a16:creationId xmlns:a16="http://schemas.microsoft.com/office/drawing/2014/main" id="{4E247F8F-2D41-E2FB-2412-7966C751BC6C}"/>
              </a:ext>
            </a:extLst>
          </p:cNvPr>
          <p:cNvSpPr txBox="1"/>
          <p:nvPr/>
        </p:nvSpPr>
        <p:spPr>
          <a:xfrm>
            <a:off x="13605463" y="7882927"/>
            <a:ext cx="5262449" cy="653844"/>
          </a:xfrm>
          <a:prstGeom prst="rect">
            <a:avLst/>
          </a:prstGeom>
          <a:solidFill>
            <a:schemeClr val="accent1"/>
          </a:solidFill>
        </p:spPr>
        <p:txBody>
          <a:bodyPr vert="horz" wrap="square" lIns="0" tIns="10160" rIns="0" bIns="0" rtlCol="0" anchor="ctr">
            <a:noAutofit/>
          </a:bodyPr>
          <a:lstStyle/>
          <a:p>
            <a:pPr algn="ctr">
              <a:lnSpc>
                <a:spcPct val="100000"/>
              </a:lnSpc>
              <a:spcBef>
                <a:spcPts val="80"/>
              </a:spcBef>
            </a:pPr>
            <a:r>
              <a:rPr lang="fr-FR" sz="2000" b="1" spc="15" dirty="0">
                <a:solidFill>
                  <a:srgbClr val="FFFFFF"/>
                </a:solidFill>
                <a:latin typeface="TT Lakes Condensed"/>
                <a:cs typeface="TT Lakes Condensed"/>
              </a:rPr>
              <a:t>Site de Crémieu (38)</a:t>
            </a:r>
            <a:endParaRPr sz="2000" dirty="0">
              <a:latin typeface="TT Lakes Condensed"/>
              <a:cs typeface="TT Lakes Condensed"/>
            </a:endParaRPr>
          </a:p>
        </p:txBody>
      </p:sp>
      <p:sp>
        <p:nvSpPr>
          <p:cNvPr id="2" name="Espace réservé du texte 7">
            <a:extLst>
              <a:ext uri="{FF2B5EF4-FFF2-40B4-BE49-F238E27FC236}">
                <a16:creationId xmlns:a16="http://schemas.microsoft.com/office/drawing/2014/main" id="{42782C92-11FD-C8EE-415D-99F34FBC5512}"/>
              </a:ext>
            </a:extLst>
          </p:cNvPr>
          <p:cNvSpPr txBox="1">
            <a:spLocks/>
          </p:cNvSpPr>
          <p:nvPr/>
        </p:nvSpPr>
        <p:spPr>
          <a:xfrm>
            <a:off x="1634800" y="1163616"/>
            <a:ext cx="14288371" cy="1411190"/>
          </a:xfrm>
          <a:prstGeom prst="rect">
            <a:avLst/>
          </a:prstGeom>
        </p:spPr>
        <p:txBody>
          <a:bodyPr lIns="0"/>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3950" b="1" dirty="0">
                <a:solidFill>
                  <a:schemeClr val="tx1"/>
                </a:solidFill>
              </a:rPr>
              <a:t>L’ENTREPRISE ARTUB</a:t>
            </a:r>
          </a:p>
        </p:txBody>
      </p:sp>
      <p:sp>
        <p:nvSpPr>
          <p:cNvPr id="4" name="ZoneTexte 3">
            <a:extLst>
              <a:ext uri="{FF2B5EF4-FFF2-40B4-BE49-F238E27FC236}">
                <a16:creationId xmlns:a16="http://schemas.microsoft.com/office/drawing/2014/main" id="{5ED09F29-0A13-EE03-56F5-655CA3A373C6}"/>
              </a:ext>
            </a:extLst>
          </p:cNvPr>
          <p:cNvSpPr txBox="1"/>
          <p:nvPr/>
        </p:nvSpPr>
        <p:spPr>
          <a:xfrm>
            <a:off x="13605463" y="2428620"/>
            <a:ext cx="5254037" cy="1200329"/>
          </a:xfrm>
          <a:prstGeom prst="rect">
            <a:avLst/>
          </a:prstGeom>
          <a:noFill/>
        </p:spPr>
        <p:txBody>
          <a:bodyPr wrap="square">
            <a:spAutoFit/>
          </a:bodyPr>
          <a:lstStyle/>
          <a:p>
            <a:pPr marL="12700" algn="l">
              <a:lnSpc>
                <a:spcPct val="100000"/>
              </a:lnSpc>
              <a:spcBef>
                <a:spcPts val="120"/>
              </a:spcBef>
            </a:pPr>
            <a:r>
              <a:rPr lang="fr-FR" sz="2400" b="0" i="0" dirty="0">
                <a:solidFill>
                  <a:schemeClr val="tx2"/>
                </a:solidFill>
                <a:effectLst/>
                <a:latin typeface="+mj-lt"/>
              </a:rPr>
              <a:t>Les produits ARTUB sont commercialisés </a:t>
            </a:r>
            <a:r>
              <a:rPr lang="fr-FR" sz="2400" b="1" i="0" dirty="0">
                <a:solidFill>
                  <a:schemeClr val="tx2"/>
                </a:solidFill>
                <a:effectLst/>
                <a:latin typeface="+mj-lt"/>
              </a:rPr>
              <a:t>dans plus de </a:t>
            </a:r>
            <a:r>
              <a:rPr lang="fr-FR" sz="2400" b="1" dirty="0">
                <a:solidFill>
                  <a:schemeClr val="tx2"/>
                </a:solidFill>
                <a:latin typeface="+mj-lt"/>
              </a:rPr>
              <a:t>20</a:t>
            </a:r>
            <a:r>
              <a:rPr lang="fr-FR" sz="2400" b="1" i="0" dirty="0">
                <a:solidFill>
                  <a:schemeClr val="tx2"/>
                </a:solidFill>
                <a:effectLst/>
                <a:latin typeface="+mj-lt"/>
              </a:rPr>
              <a:t> pays à travers le monde. </a:t>
            </a:r>
          </a:p>
        </p:txBody>
      </p:sp>
    </p:spTree>
    <p:extLst>
      <p:ext uri="{BB962C8B-B14F-4D97-AF65-F5344CB8AC3E}">
        <p14:creationId xmlns:p14="http://schemas.microsoft.com/office/powerpoint/2010/main" val="18679170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4" name="Connecteur droit 143">
            <a:extLst>
              <a:ext uri="{FF2B5EF4-FFF2-40B4-BE49-F238E27FC236}">
                <a16:creationId xmlns:a16="http://schemas.microsoft.com/office/drawing/2014/main" id="{93C15419-F3DB-6C05-BD0E-A614DF753DFF}"/>
              </a:ext>
            </a:extLst>
          </p:cNvPr>
          <p:cNvCxnSpPr>
            <a:cxnSpLocks/>
          </p:cNvCxnSpPr>
          <p:nvPr/>
        </p:nvCxnSpPr>
        <p:spPr>
          <a:xfrm>
            <a:off x="4801811" y="3353756"/>
            <a:ext cx="0" cy="2240695"/>
          </a:xfrm>
          <a:prstGeom prst="line">
            <a:avLst/>
          </a:prstGeom>
          <a:ln w="44450" cap="rnd">
            <a:solidFill>
              <a:schemeClr val="tx2">
                <a:lumMod val="60000"/>
                <a:lumOff val="40000"/>
              </a:schemeClr>
            </a:solidFill>
          </a:ln>
        </p:spPr>
        <p:style>
          <a:lnRef idx="1">
            <a:schemeClr val="dk1"/>
          </a:lnRef>
          <a:fillRef idx="0">
            <a:schemeClr val="dk1"/>
          </a:fillRef>
          <a:effectRef idx="0">
            <a:schemeClr val="dk1"/>
          </a:effectRef>
          <a:fontRef idx="minor">
            <a:schemeClr val="tx1"/>
          </a:fontRef>
        </p:style>
      </p:cxnSp>
      <p:cxnSp>
        <p:nvCxnSpPr>
          <p:cNvPr id="146" name="Connecteur droit 145">
            <a:extLst>
              <a:ext uri="{FF2B5EF4-FFF2-40B4-BE49-F238E27FC236}">
                <a16:creationId xmlns:a16="http://schemas.microsoft.com/office/drawing/2014/main" id="{7A5A4F48-4229-200E-3882-F724D4231EBE}"/>
              </a:ext>
            </a:extLst>
          </p:cNvPr>
          <p:cNvCxnSpPr>
            <a:cxnSpLocks/>
          </p:cNvCxnSpPr>
          <p:nvPr/>
        </p:nvCxnSpPr>
        <p:spPr>
          <a:xfrm>
            <a:off x="10641473" y="2818180"/>
            <a:ext cx="0" cy="2776271"/>
          </a:xfrm>
          <a:prstGeom prst="line">
            <a:avLst/>
          </a:prstGeom>
          <a:ln w="44450" cap="rnd">
            <a:solidFill>
              <a:schemeClr val="tx2">
                <a:lumMod val="60000"/>
                <a:lumOff val="40000"/>
              </a:schemeClr>
            </a:solidFill>
          </a:ln>
        </p:spPr>
        <p:style>
          <a:lnRef idx="1">
            <a:schemeClr val="dk1"/>
          </a:lnRef>
          <a:fillRef idx="0">
            <a:schemeClr val="dk1"/>
          </a:fillRef>
          <a:effectRef idx="0">
            <a:schemeClr val="dk1"/>
          </a:effectRef>
          <a:fontRef idx="minor">
            <a:schemeClr val="tx1"/>
          </a:fontRef>
        </p:style>
      </p:cxnSp>
      <p:cxnSp>
        <p:nvCxnSpPr>
          <p:cNvPr id="148" name="Connecteur droit 147">
            <a:extLst>
              <a:ext uri="{FF2B5EF4-FFF2-40B4-BE49-F238E27FC236}">
                <a16:creationId xmlns:a16="http://schemas.microsoft.com/office/drawing/2014/main" id="{6B4221D2-CB60-B15E-1DA2-FFA3F124530E}"/>
              </a:ext>
            </a:extLst>
          </p:cNvPr>
          <p:cNvCxnSpPr>
            <a:cxnSpLocks/>
          </p:cNvCxnSpPr>
          <p:nvPr/>
        </p:nvCxnSpPr>
        <p:spPr>
          <a:xfrm>
            <a:off x="16496806" y="3354787"/>
            <a:ext cx="0" cy="2239664"/>
          </a:xfrm>
          <a:prstGeom prst="line">
            <a:avLst/>
          </a:prstGeom>
          <a:ln w="44450" cap="rnd">
            <a:solidFill>
              <a:schemeClr val="tx2">
                <a:lumMod val="60000"/>
                <a:lumOff val="40000"/>
              </a:schemeClr>
            </a:solidFill>
          </a:ln>
        </p:spPr>
        <p:style>
          <a:lnRef idx="1">
            <a:schemeClr val="dk1"/>
          </a:lnRef>
          <a:fillRef idx="0">
            <a:schemeClr val="dk1"/>
          </a:fillRef>
          <a:effectRef idx="0">
            <a:schemeClr val="dk1"/>
          </a:effectRef>
          <a:fontRef idx="minor">
            <a:schemeClr val="tx1"/>
          </a:fontRef>
        </p:style>
      </p:cxnSp>
      <p:cxnSp>
        <p:nvCxnSpPr>
          <p:cNvPr id="137" name="Connecteur droit 136">
            <a:extLst>
              <a:ext uri="{FF2B5EF4-FFF2-40B4-BE49-F238E27FC236}">
                <a16:creationId xmlns:a16="http://schemas.microsoft.com/office/drawing/2014/main" id="{653D77F7-259C-AC9C-80C9-E4BC10424551}"/>
              </a:ext>
            </a:extLst>
          </p:cNvPr>
          <p:cNvCxnSpPr>
            <a:cxnSpLocks/>
          </p:cNvCxnSpPr>
          <p:nvPr/>
        </p:nvCxnSpPr>
        <p:spPr>
          <a:xfrm>
            <a:off x="7803865" y="5686175"/>
            <a:ext cx="0" cy="3074303"/>
          </a:xfrm>
          <a:prstGeom prst="line">
            <a:avLst/>
          </a:prstGeom>
          <a:ln w="44450" cap="rnd">
            <a:solidFill>
              <a:schemeClr val="tx2">
                <a:lumMod val="60000"/>
                <a:lumOff val="40000"/>
              </a:schemeClr>
            </a:solidFill>
          </a:ln>
        </p:spPr>
        <p:style>
          <a:lnRef idx="1">
            <a:schemeClr val="dk1"/>
          </a:lnRef>
          <a:fillRef idx="0">
            <a:schemeClr val="dk1"/>
          </a:fillRef>
          <a:effectRef idx="0">
            <a:schemeClr val="dk1"/>
          </a:effectRef>
          <a:fontRef idx="minor">
            <a:schemeClr val="tx1"/>
          </a:fontRef>
        </p:style>
      </p:cxnSp>
      <p:cxnSp>
        <p:nvCxnSpPr>
          <p:cNvPr id="138" name="Connecteur droit 137">
            <a:extLst>
              <a:ext uri="{FF2B5EF4-FFF2-40B4-BE49-F238E27FC236}">
                <a16:creationId xmlns:a16="http://schemas.microsoft.com/office/drawing/2014/main" id="{81815DFB-3F6E-D1F5-EC77-01D26E729BE7}"/>
              </a:ext>
            </a:extLst>
          </p:cNvPr>
          <p:cNvCxnSpPr>
            <a:cxnSpLocks/>
          </p:cNvCxnSpPr>
          <p:nvPr/>
        </p:nvCxnSpPr>
        <p:spPr>
          <a:xfrm>
            <a:off x="13675956" y="5686175"/>
            <a:ext cx="0" cy="2770659"/>
          </a:xfrm>
          <a:prstGeom prst="line">
            <a:avLst/>
          </a:prstGeom>
          <a:ln w="44450" cap="rnd">
            <a:solidFill>
              <a:schemeClr val="tx2">
                <a:lumMod val="60000"/>
                <a:lumOff val="40000"/>
              </a:schemeClr>
            </a:solidFill>
          </a:ln>
        </p:spPr>
        <p:style>
          <a:lnRef idx="1">
            <a:schemeClr val="dk1"/>
          </a:lnRef>
          <a:fillRef idx="0">
            <a:schemeClr val="dk1"/>
          </a:fillRef>
          <a:effectRef idx="0">
            <a:schemeClr val="dk1"/>
          </a:effectRef>
          <a:fontRef idx="minor">
            <a:schemeClr val="tx1"/>
          </a:fontRef>
        </p:style>
      </p:cxnSp>
      <p:cxnSp>
        <p:nvCxnSpPr>
          <p:cNvPr id="131" name="Connecteur droit 130">
            <a:extLst>
              <a:ext uri="{FF2B5EF4-FFF2-40B4-BE49-F238E27FC236}">
                <a16:creationId xmlns:a16="http://schemas.microsoft.com/office/drawing/2014/main" id="{15F4171F-75F3-CD8C-8B3C-827B7864D683}"/>
              </a:ext>
            </a:extLst>
          </p:cNvPr>
          <p:cNvCxnSpPr>
            <a:cxnSpLocks/>
          </p:cNvCxnSpPr>
          <p:nvPr/>
        </p:nvCxnSpPr>
        <p:spPr>
          <a:xfrm>
            <a:off x="1964018" y="5686175"/>
            <a:ext cx="0" cy="2243306"/>
          </a:xfrm>
          <a:prstGeom prst="line">
            <a:avLst/>
          </a:prstGeom>
          <a:ln w="44450" cap="rnd">
            <a:solidFill>
              <a:schemeClr val="tx2">
                <a:lumMod val="60000"/>
                <a:lumOff val="40000"/>
              </a:schemeClr>
            </a:solidFill>
          </a:ln>
        </p:spPr>
        <p:style>
          <a:lnRef idx="1">
            <a:schemeClr val="dk1"/>
          </a:lnRef>
          <a:fillRef idx="0">
            <a:schemeClr val="dk1"/>
          </a:fillRef>
          <a:effectRef idx="0">
            <a:schemeClr val="dk1"/>
          </a:effectRef>
          <a:fontRef idx="minor">
            <a:schemeClr val="tx1"/>
          </a:fontRef>
        </p:style>
      </p:cxnSp>
      <p:sp>
        <p:nvSpPr>
          <p:cNvPr id="5" name="Ellipse 4">
            <a:extLst>
              <a:ext uri="{FF2B5EF4-FFF2-40B4-BE49-F238E27FC236}">
                <a16:creationId xmlns:a16="http://schemas.microsoft.com/office/drawing/2014/main" id="{E29B1F91-3DB0-AC60-913A-BD77B3CD3270}"/>
              </a:ext>
            </a:extLst>
          </p:cNvPr>
          <p:cNvSpPr/>
          <p:nvPr/>
        </p:nvSpPr>
        <p:spPr>
          <a:xfrm>
            <a:off x="1613204" y="5146175"/>
            <a:ext cx="1080000" cy="1080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1964</a:t>
            </a:r>
          </a:p>
        </p:txBody>
      </p:sp>
      <p:cxnSp>
        <p:nvCxnSpPr>
          <p:cNvPr id="14" name="Connecteur droit 13">
            <a:extLst>
              <a:ext uri="{FF2B5EF4-FFF2-40B4-BE49-F238E27FC236}">
                <a16:creationId xmlns:a16="http://schemas.microsoft.com/office/drawing/2014/main" id="{BCA016BA-DD7E-3AB1-D25E-0C1000210FBC}"/>
              </a:ext>
            </a:extLst>
          </p:cNvPr>
          <p:cNvCxnSpPr>
            <a:cxnSpLocks/>
            <a:stCxn id="5" idx="6"/>
            <a:endCxn id="108" idx="2"/>
          </p:cNvCxnSpPr>
          <p:nvPr/>
        </p:nvCxnSpPr>
        <p:spPr>
          <a:xfrm>
            <a:off x="2693204" y="5686175"/>
            <a:ext cx="1830711" cy="0"/>
          </a:xfrm>
          <a:prstGeom prst="line">
            <a:avLst/>
          </a:prstGeom>
          <a:ln w="152400"/>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D6A10CB7-1528-08FF-0D5D-531305D402A9}"/>
              </a:ext>
            </a:extLst>
          </p:cNvPr>
          <p:cNvSpPr/>
          <p:nvPr/>
        </p:nvSpPr>
        <p:spPr>
          <a:xfrm>
            <a:off x="2293362" y="7764337"/>
            <a:ext cx="3891552" cy="276999"/>
          </a:xfrm>
          <a:prstGeom prst="rect">
            <a:avLst/>
          </a:prstGeom>
        </p:spPr>
        <p:txBody>
          <a:bodyPr wrap="square" lIns="0" tIns="0" rIns="0" bIns="0">
            <a:spAutoFit/>
          </a:bodyPr>
          <a:lstStyle/>
          <a:p>
            <a:pPr algn="l">
              <a:buClr>
                <a:srgbClr val="EE6700"/>
              </a:buClr>
            </a:pPr>
            <a:r>
              <a:rPr lang="fr-FR" sz="1800" dirty="0">
                <a:solidFill>
                  <a:srgbClr val="35363A"/>
                </a:solidFill>
                <a:latin typeface="+mj-lt"/>
                <a:cs typeface="Calibri"/>
              </a:rPr>
              <a:t>Création d’</a:t>
            </a:r>
            <a:r>
              <a:rPr lang="fr-FR" sz="1800" b="1" dirty="0">
                <a:solidFill>
                  <a:srgbClr val="EE6700"/>
                </a:solidFill>
                <a:latin typeface="+mj-lt"/>
                <a:cs typeface="Calibri"/>
              </a:rPr>
              <a:t>ARTUB</a:t>
            </a:r>
            <a:endParaRPr lang="fr-FR" sz="1800" dirty="0">
              <a:solidFill>
                <a:srgbClr val="35363A"/>
              </a:solidFill>
              <a:latin typeface="+mj-lt"/>
              <a:cs typeface="Calibri"/>
            </a:endParaRPr>
          </a:p>
        </p:txBody>
      </p:sp>
      <p:sp>
        <p:nvSpPr>
          <p:cNvPr id="40" name="Rectangle 39">
            <a:extLst>
              <a:ext uri="{FF2B5EF4-FFF2-40B4-BE49-F238E27FC236}">
                <a16:creationId xmlns:a16="http://schemas.microsoft.com/office/drawing/2014/main" id="{9ECFDD21-DC82-92A0-2C46-B6958461E012}"/>
              </a:ext>
            </a:extLst>
          </p:cNvPr>
          <p:cNvSpPr/>
          <p:nvPr/>
        </p:nvSpPr>
        <p:spPr>
          <a:xfrm>
            <a:off x="5131857" y="3353756"/>
            <a:ext cx="2895040" cy="553998"/>
          </a:xfrm>
          <a:prstGeom prst="rect">
            <a:avLst/>
          </a:prstGeom>
        </p:spPr>
        <p:txBody>
          <a:bodyPr wrap="square" lIns="0" tIns="0" rIns="0" bIns="0">
            <a:spAutoFit/>
          </a:bodyPr>
          <a:lstStyle/>
          <a:p>
            <a:pPr algn="l">
              <a:buClr>
                <a:srgbClr val="EE6700"/>
              </a:buClr>
            </a:pPr>
            <a:r>
              <a:rPr lang="fr-FR" i="0" dirty="0">
                <a:solidFill>
                  <a:srgbClr val="020202"/>
                </a:solidFill>
                <a:effectLst/>
                <a:latin typeface="+mj-lt"/>
              </a:rPr>
              <a:t>Production </a:t>
            </a:r>
            <a:br>
              <a:rPr lang="fr-FR" i="0" dirty="0">
                <a:solidFill>
                  <a:srgbClr val="020202"/>
                </a:solidFill>
                <a:effectLst/>
                <a:latin typeface="+mj-lt"/>
              </a:rPr>
            </a:br>
            <a:r>
              <a:rPr lang="fr-FR" b="1" i="0" dirty="0">
                <a:solidFill>
                  <a:schemeClr val="accent1"/>
                </a:solidFill>
                <a:effectLst/>
                <a:latin typeface="+mj-lt"/>
              </a:rPr>
              <a:t>d’escabeaux aluminium</a:t>
            </a:r>
            <a:endParaRPr lang="fr-FR" sz="1800" b="1" dirty="0">
              <a:solidFill>
                <a:schemeClr val="accent1"/>
              </a:solidFill>
              <a:latin typeface="+mj-lt"/>
              <a:cs typeface="Calibri"/>
            </a:endParaRPr>
          </a:p>
        </p:txBody>
      </p:sp>
      <p:sp>
        <p:nvSpPr>
          <p:cNvPr id="97" name="Rectangle 96">
            <a:extLst>
              <a:ext uri="{FF2B5EF4-FFF2-40B4-BE49-F238E27FC236}">
                <a16:creationId xmlns:a16="http://schemas.microsoft.com/office/drawing/2014/main" id="{99B6CF95-0FD3-5018-0CF9-F739EA115B71}"/>
              </a:ext>
            </a:extLst>
          </p:cNvPr>
          <p:cNvSpPr/>
          <p:nvPr/>
        </p:nvSpPr>
        <p:spPr>
          <a:xfrm>
            <a:off x="16826852" y="3299702"/>
            <a:ext cx="1951001" cy="1107996"/>
          </a:xfrm>
          <a:prstGeom prst="rect">
            <a:avLst/>
          </a:prstGeom>
        </p:spPr>
        <p:txBody>
          <a:bodyPr wrap="square" lIns="0" tIns="0" rIns="0" bIns="0">
            <a:spAutoFit/>
          </a:bodyPr>
          <a:lstStyle/>
          <a:p>
            <a:pPr marL="0" indent="0" algn="l">
              <a:buNone/>
            </a:pPr>
            <a:r>
              <a:rPr lang="fr-FR" sz="1800" dirty="0" err="1">
                <a:solidFill>
                  <a:srgbClr val="35363A"/>
                </a:solidFill>
                <a:latin typeface="+mj-lt"/>
                <a:cs typeface="Calibri"/>
              </a:rPr>
              <a:t>Artub</a:t>
            </a:r>
            <a:r>
              <a:rPr lang="fr-FR" sz="1800" dirty="0">
                <a:solidFill>
                  <a:srgbClr val="35363A"/>
                </a:solidFill>
                <a:latin typeface="+mj-lt"/>
                <a:cs typeface="Calibri"/>
              </a:rPr>
              <a:t> décroche la triple certification ISO 9001, 14001 et 45001</a:t>
            </a:r>
          </a:p>
        </p:txBody>
      </p:sp>
      <p:sp>
        <p:nvSpPr>
          <p:cNvPr id="100" name="Rectangle 99">
            <a:extLst>
              <a:ext uri="{FF2B5EF4-FFF2-40B4-BE49-F238E27FC236}">
                <a16:creationId xmlns:a16="http://schemas.microsoft.com/office/drawing/2014/main" id="{DBF4E9DF-76F0-CF90-B2D6-9FF8CEA70601}"/>
              </a:ext>
            </a:extLst>
          </p:cNvPr>
          <p:cNvSpPr/>
          <p:nvPr/>
        </p:nvSpPr>
        <p:spPr>
          <a:xfrm>
            <a:off x="8173105" y="7098485"/>
            <a:ext cx="2490805" cy="1661993"/>
          </a:xfrm>
          <a:prstGeom prst="rect">
            <a:avLst/>
          </a:prstGeom>
        </p:spPr>
        <p:txBody>
          <a:bodyPr wrap="square" lIns="0" tIns="0" rIns="0" bIns="0">
            <a:spAutoFit/>
          </a:bodyPr>
          <a:lstStyle/>
          <a:p>
            <a:pPr marL="0" indent="0" algn="l">
              <a:buNone/>
            </a:pPr>
            <a:r>
              <a:rPr lang="fr-FR" b="1" i="0" dirty="0">
                <a:solidFill>
                  <a:schemeClr val="accent1"/>
                </a:solidFill>
                <a:effectLst/>
                <a:latin typeface="+mj-lt"/>
              </a:rPr>
              <a:t>Construction des nouveaux entrepôts </a:t>
            </a:r>
            <a:r>
              <a:rPr lang="fr-FR" b="0" i="0" dirty="0">
                <a:solidFill>
                  <a:srgbClr val="020202"/>
                </a:solidFill>
                <a:effectLst/>
                <a:latin typeface="+mj-lt"/>
              </a:rPr>
              <a:t>à Crémieu en Isère (38) sur un site de 4 hectares et une surface de 10 000 m</a:t>
            </a:r>
            <a:r>
              <a:rPr lang="fr-FR" b="0" i="0" baseline="30000" dirty="0">
                <a:solidFill>
                  <a:srgbClr val="020202"/>
                </a:solidFill>
                <a:effectLst/>
                <a:latin typeface="+mj-lt"/>
              </a:rPr>
              <a:t>2</a:t>
            </a:r>
            <a:endParaRPr lang="fr-FR" sz="1800" b="1" dirty="0">
              <a:solidFill>
                <a:srgbClr val="EE6700"/>
              </a:solidFill>
              <a:latin typeface="+mj-lt"/>
              <a:cs typeface="Calibri"/>
            </a:endParaRPr>
          </a:p>
        </p:txBody>
      </p:sp>
      <p:sp>
        <p:nvSpPr>
          <p:cNvPr id="108" name="Ellipse 107">
            <a:extLst>
              <a:ext uri="{FF2B5EF4-FFF2-40B4-BE49-F238E27FC236}">
                <a16:creationId xmlns:a16="http://schemas.microsoft.com/office/drawing/2014/main" id="{713E64AC-672F-10E6-C319-9B242EE250D5}"/>
              </a:ext>
            </a:extLst>
          </p:cNvPr>
          <p:cNvSpPr/>
          <p:nvPr/>
        </p:nvSpPr>
        <p:spPr>
          <a:xfrm>
            <a:off x="4523915" y="5146175"/>
            <a:ext cx="1080000" cy="1080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1978</a:t>
            </a:r>
          </a:p>
        </p:txBody>
      </p:sp>
      <p:sp>
        <p:nvSpPr>
          <p:cNvPr id="112" name="Ellipse 111">
            <a:extLst>
              <a:ext uri="{FF2B5EF4-FFF2-40B4-BE49-F238E27FC236}">
                <a16:creationId xmlns:a16="http://schemas.microsoft.com/office/drawing/2014/main" id="{642073FB-8143-538C-444F-BE5B1E5056FC}"/>
              </a:ext>
            </a:extLst>
          </p:cNvPr>
          <p:cNvSpPr/>
          <p:nvPr/>
        </p:nvSpPr>
        <p:spPr>
          <a:xfrm>
            <a:off x="7434626" y="5146175"/>
            <a:ext cx="1080000" cy="1080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a:t>1991</a:t>
            </a:r>
          </a:p>
        </p:txBody>
      </p:sp>
      <p:sp>
        <p:nvSpPr>
          <p:cNvPr id="113" name="Ellipse 112">
            <a:extLst>
              <a:ext uri="{FF2B5EF4-FFF2-40B4-BE49-F238E27FC236}">
                <a16:creationId xmlns:a16="http://schemas.microsoft.com/office/drawing/2014/main" id="{13788147-4B57-9062-2058-AB7E6F364523}"/>
              </a:ext>
            </a:extLst>
          </p:cNvPr>
          <p:cNvSpPr/>
          <p:nvPr/>
        </p:nvSpPr>
        <p:spPr>
          <a:xfrm>
            <a:off x="10345337" y="5146175"/>
            <a:ext cx="1080000" cy="1080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b="1" dirty="0"/>
              <a:t>2002</a:t>
            </a:r>
          </a:p>
        </p:txBody>
      </p:sp>
      <p:sp>
        <p:nvSpPr>
          <p:cNvPr id="114" name="Ellipse 113">
            <a:extLst>
              <a:ext uri="{FF2B5EF4-FFF2-40B4-BE49-F238E27FC236}">
                <a16:creationId xmlns:a16="http://schemas.microsoft.com/office/drawing/2014/main" id="{E1BE57D4-C421-6FCF-36AB-81632A316AEB}"/>
              </a:ext>
            </a:extLst>
          </p:cNvPr>
          <p:cNvSpPr/>
          <p:nvPr/>
        </p:nvSpPr>
        <p:spPr>
          <a:xfrm>
            <a:off x="13256048" y="5146175"/>
            <a:ext cx="1080000" cy="1080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2016</a:t>
            </a:r>
          </a:p>
        </p:txBody>
      </p:sp>
      <p:sp>
        <p:nvSpPr>
          <p:cNvPr id="115" name="Ellipse 114">
            <a:extLst>
              <a:ext uri="{FF2B5EF4-FFF2-40B4-BE49-F238E27FC236}">
                <a16:creationId xmlns:a16="http://schemas.microsoft.com/office/drawing/2014/main" id="{3EF0B27D-D4E1-0146-4348-FCA5AAC074E9}"/>
              </a:ext>
            </a:extLst>
          </p:cNvPr>
          <p:cNvSpPr/>
          <p:nvPr/>
        </p:nvSpPr>
        <p:spPr>
          <a:xfrm>
            <a:off x="16166761" y="5146175"/>
            <a:ext cx="1080000" cy="1080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b="1" dirty="0"/>
              <a:t>2025</a:t>
            </a:r>
          </a:p>
        </p:txBody>
      </p:sp>
      <p:cxnSp>
        <p:nvCxnSpPr>
          <p:cNvPr id="116" name="Connecteur droit 115">
            <a:extLst>
              <a:ext uri="{FF2B5EF4-FFF2-40B4-BE49-F238E27FC236}">
                <a16:creationId xmlns:a16="http://schemas.microsoft.com/office/drawing/2014/main" id="{2C042E38-5363-D9BD-7471-96E4B1D77B67}"/>
              </a:ext>
            </a:extLst>
          </p:cNvPr>
          <p:cNvCxnSpPr>
            <a:cxnSpLocks/>
            <a:stCxn id="108" idx="6"/>
            <a:endCxn id="112" idx="2"/>
          </p:cNvCxnSpPr>
          <p:nvPr/>
        </p:nvCxnSpPr>
        <p:spPr>
          <a:xfrm>
            <a:off x="5603915" y="5686175"/>
            <a:ext cx="1830711" cy="0"/>
          </a:xfrm>
          <a:prstGeom prst="line">
            <a:avLst/>
          </a:prstGeom>
          <a:ln w="152400"/>
        </p:spPr>
        <p:style>
          <a:lnRef idx="1">
            <a:schemeClr val="accent1"/>
          </a:lnRef>
          <a:fillRef idx="0">
            <a:schemeClr val="accent1"/>
          </a:fillRef>
          <a:effectRef idx="0">
            <a:schemeClr val="accent1"/>
          </a:effectRef>
          <a:fontRef idx="minor">
            <a:schemeClr val="tx1"/>
          </a:fontRef>
        </p:style>
      </p:cxnSp>
      <p:cxnSp>
        <p:nvCxnSpPr>
          <p:cNvPr id="119" name="Connecteur droit 118">
            <a:extLst>
              <a:ext uri="{FF2B5EF4-FFF2-40B4-BE49-F238E27FC236}">
                <a16:creationId xmlns:a16="http://schemas.microsoft.com/office/drawing/2014/main" id="{2CE77749-A36C-D54B-4ACC-689E918665E5}"/>
              </a:ext>
            </a:extLst>
          </p:cNvPr>
          <p:cNvCxnSpPr>
            <a:cxnSpLocks/>
            <a:stCxn id="112" idx="6"/>
            <a:endCxn id="113" idx="2"/>
          </p:cNvCxnSpPr>
          <p:nvPr/>
        </p:nvCxnSpPr>
        <p:spPr>
          <a:xfrm>
            <a:off x="8514626" y="5686175"/>
            <a:ext cx="1830711" cy="0"/>
          </a:xfrm>
          <a:prstGeom prst="line">
            <a:avLst/>
          </a:prstGeom>
          <a:ln w="152400"/>
        </p:spPr>
        <p:style>
          <a:lnRef idx="1">
            <a:schemeClr val="accent1"/>
          </a:lnRef>
          <a:fillRef idx="0">
            <a:schemeClr val="accent1"/>
          </a:fillRef>
          <a:effectRef idx="0">
            <a:schemeClr val="accent1"/>
          </a:effectRef>
          <a:fontRef idx="minor">
            <a:schemeClr val="tx1"/>
          </a:fontRef>
        </p:style>
      </p:cxnSp>
      <p:cxnSp>
        <p:nvCxnSpPr>
          <p:cNvPr id="122" name="Connecteur droit 121">
            <a:extLst>
              <a:ext uri="{FF2B5EF4-FFF2-40B4-BE49-F238E27FC236}">
                <a16:creationId xmlns:a16="http://schemas.microsoft.com/office/drawing/2014/main" id="{6F4BEE36-2F0B-EEBE-BF4D-4BC0D0710298}"/>
              </a:ext>
            </a:extLst>
          </p:cNvPr>
          <p:cNvCxnSpPr>
            <a:cxnSpLocks/>
            <a:stCxn id="113" idx="6"/>
            <a:endCxn id="114" idx="2"/>
          </p:cNvCxnSpPr>
          <p:nvPr/>
        </p:nvCxnSpPr>
        <p:spPr>
          <a:xfrm>
            <a:off x="11425337" y="5686175"/>
            <a:ext cx="1830711" cy="0"/>
          </a:xfrm>
          <a:prstGeom prst="line">
            <a:avLst/>
          </a:prstGeom>
          <a:ln w="152400"/>
        </p:spPr>
        <p:style>
          <a:lnRef idx="1">
            <a:schemeClr val="accent1"/>
          </a:lnRef>
          <a:fillRef idx="0">
            <a:schemeClr val="accent1"/>
          </a:fillRef>
          <a:effectRef idx="0">
            <a:schemeClr val="accent1"/>
          </a:effectRef>
          <a:fontRef idx="minor">
            <a:schemeClr val="tx1"/>
          </a:fontRef>
        </p:style>
      </p:cxnSp>
      <p:cxnSp>
        <p:nvCxnSpPr>
          <p:cNvPr id="125" name="Connecteur droit 124">
            <a:extLst>
              <a:ext uri="{FF2B5EF4-FFF2-40B4-BE49-F238E27FC236}">
                <a16:creationId xmlns:a16="http://schemas.microsoft.com/office/drawing/2014/main" id="{65253765-D7BF-AB3C-EB70-9B1B7C2E138F}"/>
              </a:ext>
            </a:extLst>
          </p:cNvPr>
          <p:cNvCxnSpPr>
            <a:cxnSpLocks/>
            <a:stCxn id="114" idx="6"/>
            <a:endCxn id="115" idx="2"/>
          </p:cNvCxnSpPr>
          <p:nvPr/>
        </p:nvCxnSpPr>
        <p:spPr>
          <a:xfrm>
            <a:off x="14336048" y="5686175"/>
            <a:ext cx="1830713" cy="0"/>
          </a:xfrm>
          <a:prstGeom prst="line">
            <a:avLst/>
          </a:prstGeom>
          <a:ln w="152400"/>
        </p:spPr>
        <p:style>
          <a:lnRef idx="1">
            <a:schemeClr val="accent1"/>
          </a:lnRef>
          <a:fillRef idx="0">
            <a:schemeClr val="accent1"/>
          </a:fillRef>
          <a:effectRef idx="0">
            <a:schemeClr val="accent1"/>
          </a:effectRef>
          <a:fontRef idx="minor">
            <a:schemeClr val="tx1"/>
          </a:fontRef>
        </p:style>
      </p:cxnSp>
      <p:pic>
        <p:nvPicPr>
          <p:cNvPr id="155" name="Graphique 154">
            <a:extLst>
              <a:ext uri="{FF2B5EF4-FFF2-40B4-BE49-F238E27FC236}">
                <a16:creationId xmlns:a16="http://schemas.microsoft.com/office/drawing/2014/main" id="{E4553E5E-289F-F4D3-0700-11CC1F2DF6A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4006001" y="7053103"/>
            <a:ext cx="5017427" cy="354799"/>
          </a:xfrm>
          <a:prstGeom prst="rect">
            <a:avLst/>
          </a:prstGeom>
        </p:spPr>
      </p:pic>
      <p:cxnSp>
        <p:nvCxnSpPr>
          <p:cNvPr id="163" name="Connecteur droit 162">
            <a:extLst>
              <a:ext uri="{FF2B5EF4-FFF2-40B4-BE49-F238E27FC236}">
                <a16:creationId xmlns:a16="http://schemas.microsoft.com/office/drawing/2014/main" id="{903DEDD9-DDE3-D13D-D91D-984B9F4374B0}"/>
              </a:ext>
            </a:extLst>
          </p:cNvPr>
          <p:cNvCxnSpPr>
            <a:cxnSpLocks/>
          </p:cNvCxnSpPr>
          <p:nvPr/>
        </p:nvCxnSpPr>
        <p:spPr>
          <a:xfrm>
            <a:off x="17109232" y="5686175"/>
            <a:ext cx="2996456" cy="0"/>
          </a:xfrm>
          <a:prstGeom prst="line">
            <a:avLst/>
          </a:prstGeom>
          <a:ln w="152400"/>
        </p:spPr>
        <p:style>
          <a:lnRef idx="1">
            <a:schemeClr val="accent1"/>
          </a:lnRef>
          <a:fillRef idx="0">
            <a:schemeClr val="accent1"/>
          </a:fillRef>
          <a:effectRef idx="0">
            <a:schemeClr val="accent1"/>
          </a:effectRef>
          <a:fontRef idx="minor">
            <a:schemeClr val="tx1"/>
          </a:fontRef>
        </p:style>
      </p:cxnSp>
      <p:sp>
        <p:nvSpPr>
          <p:cNvPr id="2" name="Espace réservé du texte 7">
            <a:extLst>
              <a:ext uri="{FF2B5EF4-FFF2-40B4-BE49-F238E27FC236}">
                <a16:creationId xmlns:a16="http://schemas.microsoft.com/office/drawing/2014/main" id="{7FA1A461-CD0D-1203-DCB2-8C8E63AB37F7}"/>
              </a:ext>
            </a:extLst>
          </p:cNvPr>
          <p:cNvSpPr txBox="1">
            <a:spLocks/>
          </p:cNvSpPr>
          <p:nvPr/>
        </p:nvSpPr>
        <p:spPr>
          <a:xfrm>
            <a:off x="1634800" y="1163616"/>
            <a:ext cx="14288371" cy="1411190"/>
          </a:xfrm>
          <a:prstGeom prst="rect">
            <a:avLst/>
          </a:prstGeom>
        </p:spPr>
        <p:txBody>
          <a:bodyPr lIns="0"/>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3950" b="1" dirty="0">
                <a:solidFill>
                  <a:schemeClr val="tx1"/>
                </a:solidFill>
              </a:rPr>
              <a:t>NOTRE HISTOIRE</a:t>
            </a:r>
          </a:p>
        </p:txBody>
      </p:sp>
      <p:sp>
        <p:nvSpPr>
          <p:cNvPr id="4" name="Rectangle 3">
            <a:extLst>
              <a:ext uri="{FF2B5EF4-FFF2-40B4-BE49-F238E27FC236}">
                <a16:creationId xmlns:a16="http://schemas.microsoft.com/office/drawing/2014/main" id="{8B3CE1E9-346F-B11F-8A24-721B1DF2CB8C}"/>
              </a:ext>
            </a:extLst>
          </p:cNvPr>
          <p:cNvSpPr/>
          <p:nvPr/>
        </p:nvSpPr>
        <p:spPr>
          <a:xfrm>
            <a:off x="10987191" y="3987096"/>
            <a:ext cx="3525437" cy="553998"/>
          </a:xfrm>
          <a:prstGeom prst="rect">
            <a:avLst/>
          </a:prstGeom>
        </p:spPr>
        <p:txBody>
          <a:bodyPr wrap="square" lIns="0" tIns="0" rIns="0" bIns="0">
            <a:spAutoFit/>
          </a:bodyPr>
          <a:lstStyle/>
          <a:p>
            <a:pPr marL="0" indent="0" algn="l">
              <a:buNone/>
            </a:pPr>
            <a:r>
              <a:rPr lang="fr-FR" i="0" dirty="0" err="1">
                <a:solidFill>
                  <a:schemeClr val="tx2"/>
                </a:solidFill>
                <a:effectLst/>
                <a:latin typeface="+mj-lt"/>
              </a:rPr>
              <a:t>Artub</a:t>
            </a:r>
            <a:r>
              <a:rPr lang="fr-FR" i="0" dirty="0">
                <a:solidFill>
                  <a:schemeClr val="tx2"/>
                </a:solidFill>
                <a:effectLst/>
                <a:latin typeface="+mj-lt"/>
              </a:rPr>
              <a:t> est racheté par </a:t>
            </a:r>
            <a:r>
              <a:rPr lang="fr-FR" b="1" i="0" dirty="0">
                <a:solidFill>
                  <a:schemeClr val="accent1"/>
                </a:solidFill>
                <a:effectLst/>
                <a:latin typeface="+mj-lt"/>
              </a:rPr>
              <a:t>ZARGES TUBESCA-COMABI</a:t>
            </a:r>
            <a:endParaRPr lang="fr-FR" sz="1800" b="1" dirty="0">
              <a:solidFill>
                <a:srgbClr val="EE6700"/>
              </a:solidFill>
              <a:latin typeface="+mj-lt"/>
              <a:cs typeface="Calibri"/>
            </a:endParaRPr>
          </a:p>
        </p:txBody>
      </p:sp>
      <p:sp>
        <p:nvSpPr>
          <p:cNvPr id="6" name="Rectangle 5">
            <a:extLst>
              <a:ext uri="{FF2B5EF4-FFF2-40B4-BE49-F238E27FC236}">
                <a16:creationId xmlns:a16="http://schemas.microsoft.com/office/drawing/2014/main" id="{B0CC9047-3BD0-0035-B3B2-5A26E4BB290B}"/>
              </a:ext>
            </a:extLst>
          </p:cNvPr>
          <p:cNvSpPr/>
          <p:nvPr/>
        </p:nvSpPr>
        <p:spPr>
          <a:xfrm>
            <a:off x="14006001" y="7625837"/>
            <a:ext cx="5240644" cy="553998"/>
          </a:xfrm>
          <a:prstGeom prst="rect">
            <a:avLst/>
          </a:prstGeom>
        </p:spPr>
        <p:txBody>
          <a:bodyPr wrap="square" lIns="0" tIns="0" rIns="0" bIns="0">
            <a:spAutoFit/>
          </a:bodyPr>
          <a:lstStyle/>
          <a:p>
            <a:pPr marL="0" indent="0" algn="l">
              <a:buNone/>
            </a:pPr>
            <a:r>
              <a:rPr lang="fr-FR" sz="1800" dirty="0" err="1">
                <a:solidFill>
                  <a:schemeClr val="tx2"/>
                </a:solidFill>
                <a:latin typeface="+mj-lt"/>
                <a:cs typeface="Calibri"/>
              </a:rPr>
              <a:t>Artub</a:t>
            </a:r>
            <a:r>
              <a:rPr lang="fr-FR" sz="1800" dirty="0">
                <a:solidFill>
                  <a:schemeClr val="tx2"/>
                </a:solidFill>
                <a:latin typeface="+mj-lt"/>
                <a:cs typeface="Calibri"/>
              </a:rPr>
              <a:t>, tout comme TUBESCA-COMABI, a été acquis par le groupe </a:t>
            </a:r>
            <a:r>
              <a:rPr lang="fr-FR" sz="1800" b="1" dirty="0">
                <a:solidFill>
                  <a:schemeClr val="accent1"/>
                </a:solidFill>
                <a:latin typeface="+mj-lt"/>
                <a:cs typeface="Calibri"/>
              </a:rPr>
              <a:t>FRÉNÉHARD &amp; MICHAUX.</a:t>
            </a:r>
          </a:p>
        </p:txBody>
      </p:sp>
      <p:pic>
        <p:nvPicPr>
          <p:cNvPr id="9" name="Image 8" descr="Une image contenant Police, logo, Graphique, symbole&#10;&#10;Le contenu généré par l’IA peut être incorrect.">
            <a:extLst>
              <a:ext uri="{FF2B5EF4-FFF2-40B4-BE49-F238E27FC236}">
                <a16:creationId xmlns:a16="http://schemas.microsoft.com/office/drawing/2014/main" id="{9CEAF3AB-4EC4-727F-25C1-7675477A91A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287161" y="7119661"/>
            <a:ext cx="1986031" cy="472354"/>
          </a:xfrm>
          <a:prstGeom prst="rect">
            <a:avLst/>
          </a:prstGeom>
        </p:spPr>
      </p:pic>
      <p:pic>
        <p:nvPicPr>
          <p:cNvPr id="12" name="Picture 2">
            <a:extLst>
              <a:ext uri="{FF2B5EF4-FFF2-40B4-BE49-F238E27FC236}">
                <a16:creationId xmlns:a16="http://schemas.microsoft.com/office/drawing/2014/main" id="{AFCE7B87-FD61-3A96-BF34-D30DF0B418F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899843" y="2818180"/>
            <a:ext cx="3436205" cy="38605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FABRICANT ECHAFAUDAGES ET PLATE-FORMES ROULANTES 01 604 TREVOUX COMABI -  SPE Location">
            <a:extLst>
              <a:ext uri="{FF2B5EF4-FFF2-40B4-BE49-F238E27FC236}">
                <a16:creationId xmlns:a16="http://schemas.microsoft.com/office/drawing/2014/main" id="{C0209DEE-83C8-F8B5-BB00-5EBE02219F9D}"/>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884350" y="3246369"/>
            <a:ext cx="1741302" cy="575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94285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5424C-3BCC-68C0-64A8-4C7D83378522}"/>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8E21AF40-0972-3ED0-B4E3-BB46325B930A}"/>
              </a:ext>
            </a:extLst>
          </p:cNvPr>
          <p:cNvSpPr txBox="1"/>
          <p:nvPr/>
        </p:nvSpPr>
        <p:spPr>
          <a:xfrm>
            <a:off x="1613204" y="3397755"/>
            <a:ext cx="8439640" cy="492443"/>
          </a:xfrm>
          <a:prstGeom prst="rect">
            <a:avLst/>
          </a:prstGeom>
          <a:noFill/>
        </p:spPr>
        <p:txBody>
          <a:bodyPr wrap="square" lIns="0" tIns="0" rIns="0" bIns="0" numCol="1">
            <a:spAutoFit/>
          </a:bodyPr>
          <a:lstStyle/>
          <a:p>
            <a:pPr marL="0" indent="0" algn="l">
              <a:buNone/>
            </a:pPr>
            <a:r>
              <a:rPr lang="en-US" sz="3200">
                <a:solidFill>
                  <a:schemeClr val="tx2"/>
                </a:solidFill>
                <a:latin typeface="TT Lakes" panose="02000503020000020004" pitchFamily="50" charset="0"/>
              </a:rPr>
              <a:t>sites </a:t>
            </a:r>
            <a:r>
              <a:rPr lang="en-US" sz="3200" err="1">
                <a:solidFill>
                  <a:schemeClr val="tx2"/>
                </a:solidFill>
                <a:latin typeface="TT Lakes" panose="02000503020000020004" pitchFamily="50" charset="0"/>
              </a:rPr>
              <a:t>industriels</a:t>
            </a:r>
            <a:r>
              <a:rPr lang="en-US" sz="3200">
                <a:solidFill>
                  <a:schemeClr val="tx2"/>
                </a:solidFill>
                <a:latin typeface="TT Lakes" panose="02000503020000020004" pitchFamily="50" charset="0"/>
              </a:rPr>
              <a:t> </a:t>
            </a:r>
            <a:r>
              <a:rPr lang="en-US" sz="3200" err="1">
                <a:solidFill>
                  <a:schemeClr val="tx2"/>
                </a:solidFill>
                <a:latin typeface="TT Lakes" panose="02000503020000020004" pitchFamily="50" charset="0"/>
              </a:rPr>
              <a:t>en</a:t>
            </a:r>
            <a:r>
              <a:rPr lang="en-US" sz="3200">
                <a:solidFill>
                  <a:schemeClr val="tx2"/>
                </a:solidFill>
                <a:latin typeface="TT Lakes" panose="02000503020000020004" pitchFamily="50" charset="0"/>
              </a:rPr>
              <a:t> France</a:t>
            </a:r>
          </a:p>
        </p:txBody>
      </p:sp>
      <p:sp>
        <p:nvSpPr>
          <p:cNvPr id="9" name="ZoneTexte 8">
            <a:extLst>
              <a:ext uri="{FF2B5EF4-FFF2-40B4-BE49-F238E27FC236}">
                <a16:creationId xmlns:a16="http://schemas.microsoft.com/office/drawing/2014/main" id="{C4664FCA-A108-822E-C0B8-50E426C12D6F}"/>
              </a:ext>
            </a:extLst>
          </p:cNvPr>
          <p:cNvSpPr txBox="1"/>
          <p:nvPr/>
        </p:nvSpPr>
        <p:spPr>
          <a:xfrm>
            <a:off x="1613204" y="4160305"/>
            <a:ext cx="8439640" cy="1477328"/>
          </a:xfrm>
          <a:prstGeom prst="rect">
            <a:avLst/>
          </a:prstGeom>
          <a:noFill/>
        </p:spPr>
        <p:txBody>
          <a:bodyPr wrap="square" lIns="0" tIns="0" rIns="0" bIns="0" numCol="1">
            <a:spAutoFit/>
          </a:bodyPr>
          <a:lstStyle/>
          <a:p>
            <a:pPr marL="0" indent="0" algn="l">
              <a:buNone/>
            </a:pPr>
            <a:r>
              <a:rPr lang="en-US" sz="9600" b="1" dirty="0">
                <a:solidFill>
                  <a:schemeClr val="accent1"/>
                </a:solidFill>
                <a:latin typeface="TT Lakes" panose="02000503020000020004" pitchFamily="50" charset="0"/>
              </a:rPr>
              <a:t>20</a:t>
            </a:r>
            <a:endParaRPr lang="en-US" sz="13800" b="1" dirty="0">
              <a:solidFill>
                <a:schemeClr val="accent1"/>
              </a:solidFill>
              <a:latin typeface="TT Lakes" panose="02000503020000020004" pitchFamily="50" charset="0"/>
            </a:endParaRPr>
          </a:p>
        </p:txBody>
      </p:sp>
      <p:sp>
        <p:nvSpPr>
          <p:cNvPr id="10" name="ZoneTexte 9">
            <a:extLst>
              <a:ext uri="{FF2B5EF4-FFF2-40B4-BE49-F238E27FC236}">
                <a16:creationId xmlns:a16="http://schemas.microsoft.com/office/drawing/2014/main" id="{EFB42694-4DC8-C01A-3D1B-1D6DDBA8C9D4}"/>
              </a:ext>
            </a:extLst>
          </p:cNvPr>
          <p:cNvSpPr txBox="1"/>
          <p:nvPr/>
        </p:nvSpPr>
        <p:spPr>
          <a:xfrm>
            <a:off x="1613204" y="5283214"/>
            <a:ext cx="8439640" cy="492443"/>
          </a:xfrm>
          <a:prstGeom prst="rect">
            <a:avLst/>
          </a:prstGeom>
          <a:noFill/>
        </p:spPr>
        <p:txBody>
          <a:bodyPr wrap="square" lIns="0" tIns="0" rIns="0" bIns="0" numCol="1">
            <a:spAutoFit/>
          </a:bodyPr>
          <a:lstStyle/>
          <a:p>
            <a:pPr marL="0" indent="0" algn="l">
              <a:buNone/>
            </a:pPr>
            <a:r>
              <a:rPr lang="en-US" sz="3200" dirty="0" err="1">
                <a:solidFill>
                  <a:schemeClr val="tx2"/>
                </a:solidFill>
                <a:latin typeface="TT Lakes" panose="02000503020000020004" pitchFamily="50" charset="0"/>
              </a:rPr>
              <a:t>collaborateurs</a:t>
            </a:r>
            <a:endParaRPr lang="en-US" sz="3200" dirty="0">
              <a:solidFill>
                <a:schemeClr val="tx2"/>
              </a:solidFill>
              <a:latin typeface="TT Lakes" panose="02000503020000020004" pitchFamily="50" charset="0"/>
            </a:endParaRPr>
          </a:p>
        </p:txBody>
      </p:sp>
      <p:sp>
        <p:nvSpPr>
          <p:cNvPr id="11" name="ZoneTexte 10">
            <a:extLst>
              <a:ext uri="{FF2B5EF4-FFF2-40B4-BE49-F238E27FC236}">
                <a16:creationId xmlns:a16="http://schemas.microsoft.com/office/drawing/2014/main" id="{EC15DA1F-C20D-48C5-58A8-A5C2738E5042}"/>
              </a:ext>
            </a:extLst>
          </p:cNvPr>
          <p:cNvSpPr txBox="1"/>
          <p:nvPr/>
        </p:nvSpPr>
        <p:spPr>
          <a:xfrm>
            <a:off x="1613204" y="6253879"/>
            <a:ext cx="8439640" cy="1477328"/>
          </a:xfrm>
          <a:prstGeom prst="rect">
            <a:avLst/>
          </a:prstGeom>
          <a:noFill/>
        </p:spPr>
        <p:txBody>
          <a:bodyPr wrap="square" lIns="0" tIns="0" rIns="0" bIns="0" numCol="1">
            <a:spAutoFit/>
          </a:bodyPr>
          <a:lstStyle/>
          <a:p>
            <a:pPr marL="0" indent="0" algn="l">
              <a:buNone/>
            </a:pPr>
            <a:r>
              <a:rPr lang="en-US" sz="9600" b="1" dirty="0">
                <a:solidFill>
                  <a:schemeClr val="accent1"/>
                </a:solidFill>
                <a:latin typeface="TT Lakes" panose="02000503020000020004" pitchFamily="50" charset="0"/>
              </a:rPr>
              <a:t>15 M€</a:t>
            </a:r>
          </a:p>
        </p:txBody>
      </p:sp>
      <p:sp>
        <p:nvSpPr>
          <p:cNvPr id="12" name="ZoneTexte 11">
            <a:extLst>
              <a:ext uri="{FF2B5EF4-FFF2-40B4-BE49-F238E27FC236}">
                <a16:creationId xmlns:a16="http://schemas.microsoft.com/office/drawing/2014/main" id="{7DF284D1-2FEF-2394-9B3C-A96789B6A0F6}"/>
              </a:ext>
            </a:extLst>
          </p:cNvPr>
          <p:cNvSpPr txBox="1"/>
          <p:nvPr/>
        </p:nvSpPr>
        <p:spPr>
          <a:xfrm>
            <a:off x="1613204" y="7393732"/>
            <a:ext cx="8439640" cy="492443"/>
          </a:xfrm>
          <a:prstGeom prst="rect">
            <a:avLst/>
          </a:prstGeom>
          <a:noFill/>
        </p:spPr>
        <p:txBody>
          <a:bodyPr wrap="square" lIns="0" tIns="0" rIns="0" bIns="0" numCol="1">
            <a:spAutoFit/>
          </a:bodyPr>
          <a:lstStyle/>
          <a:p>
            <a:pPr marL="0" indent="0" algn="l">
              <a:buNone/>
            </a:pPr>
            <a:r>
              <a:rPr lang="en-US" sz="3200" dirty="0">
                <a:solidFill>
                  <a:schemeClr val="tx2"/>
                </a:solidFill>
                <a:latin typeface="TT Lakes" panose="02000503020000020004" pitchFamily="50" charset="0"/>
              </a:rPr>
              <a:t>de chiffre d’affaires</a:t>
            </a:r>
          </a:p>
        </p:txBody>
      </p:sp>
      <p:pic>
        <p:nvPicPr>
          <p:cNvPr id="6" name="Image 5">
            <a:extLst>
              <a:ext uri="{FF2B5EF4-FFF2-40B4-BE49-F238E27FC236}">
                <a16:creationId xmlns:a16="http://schemas.microsoft.com/office/drawing/2014/main" id="{A7AE61EE-7EC9-3DDD-F01D-ED2D5B305CD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2534900" y="0"/>
            <a:ext cx="7570788" cy="11309350"/>
          </a:xfrm>
          <a:prstGeom prst="rect">
            <a:avLst/>
          </a:prstGeom>
        </p:spPr>
      </p:pic>
      <p:sp>
        <p:nvSpPr>
          <p:cNvPr id="19" name="ZoneTexte 18">
            <a:extLst>
              <a:ext uri="{FF2B5EF4-FFF2-40B4-BE49-F238E27FC236}">
                <a16:creationId xmlns:a16="http://schemas.microsoft.com/office/drawing/2014/main" id="{2AA92004-7A6F-AF61-AF0E-8B591B50E369}"/>
              </a:ext>
            </a:extLst>
          </p:cNvPr>
          <p:cNvSpPr txBox="1"/>
          <p:nvPr/>
        </p:nvSpPr>
        <p:spPr>
          <a:xfrm>
            <a:off x="1613204" y="2265413"/>
            <a:ext cx="8439640" cy="1477328"/>
          </a:xfrm>
          <a:prstGeom prst="rect">
            <a:avLst/>
          </a:prstGeom>
          <a:noFill/>
        </p:spPr>
        <p:txBody>
          <a:bodyPr wrap="square" lIns="0" tIns="0" rIns="0" bIns="0" numCol="1">
            <a:spAutoFit/>
          </a:bodyPr>
          <a:lstStyle/>
          <a:p>
            <a:pPr marL="0" indent="0" algn="l">
              <a:buNone/>
            </a:pPr>
            <a:r>
              <a:rPr lang="en-US" sz="9600" b="1" dirty="0">
                <a:solidFill>
                  <a:schemeClr val="accent1"/>
                </a:solidFill>
                <a:latin typeface="TT Lakes" panose="02000503020000020004" pitchFamily="50" charset="0"/>
              </a:rPr>
              <a:t>2</a:t>
            </a:r>
            <a:endParaRPr lang="en-US" sz="13800" b="1" dirty="0">
              <a:solidFill>
                <a:schemeClr val="accent1"/>
              </a:solidFill>
              <a:latin typeface="TT Lakes" panose="02000503020000020004" pitchFamily="50" charset="0"/>
            </a:endParaRPr>
          </a:p>
        </p:txBody>
      </p:sp>
      <p:sp>
        <p:nvSpPr>
          <p:cNvPr id="3" name="Espace réservé du texte 7">
            <a:extLst>
              <a:ext uri="{FF2B5EF4-FFF2-40B4-BE49-F238E27FC236}">
                <a16:creationId xmlns:a16="http://schemas.microsoft.com/office/drawing/2014/main" id="{EA6D98FF-7307-8453-6297-E8B4EB48DE24}"/>
              </a:ext>
            </a:extLst>
          </p:cNvPr>
          <p:cNvSpPr txBox="1">
            <a:spLocks/>
          </p:cNvSpPr>
          <p:nvPr/>
        </p:nvSpPr>
        <p:spPr>
          <a:xfrm>
            <a:off x="1634800" y="1163616"/>
            <a:ext cx="14288371" cy="1411190"/>
          </a:xfrm>
          <a:prstGeom prst="rect">
            <a:avLst/>
          </a:prstGeom>
        </p:spPr>
        <p:txBody>
          <a:bodyPr lIns="0"/>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3950" b="1">
                <a:solidFill>
                  <a:schemeClr val="tx1"/>
                </a:solidFill>
              </a:rPr>
              <a:t>LES CHIFFRES CLÉS</a:t>
            </a:r>
          </a:p>
        </p:txBody>
      </p:sp>
      <p:sp>
        <p:nvSpPr>
          <p:cNvPr id="7" name="ZoneTexte 6">
            <a:extLst>
              <a:ext uri="{FF2B5EF4-FFF2-40B4-BE49-F238E27FC236}">
                <a16:creationId xmlns:a16="http://schemas.microsoft.com/office/drawing/2014/main" id="{C89DDCC4-F6A7-3B6C-F1B8-6B33561FEB6F}"/>
              </a:ext>
            </a:extLst>
          </p:cNvPr>
          <p:cNvSpPr txBox="1"/>
          <p:nvPr/>
        </p:nvSpPr>
        <p:spPr>
          <a:xfrm>
            <a:off x="1611385" y="8286795"/>
            <a:ext cx="9228679" cy="1477328"/>
          </a:xfrm>
          <a:prstGeom prst="rect">
            <a:avLst/>
          </a:prstGeom>
          <a:noFill/>
        </p:spPr>
        <p:txBody>
          <a:bodyPr wrap="square" lIns="0" tIns="0" rIns="0" bIns="0" numCol="1">
            <a:spAutoFit/>
          </a:bodyPr>
          <a:lstStyle/>
          <a:p>
            <a:pPr marL="0" indent="0" algn="l">
              <a:buNone/>
            </a:pPr>
            <a:r>
              <a:rPr lang="en-US" sz="9600" b="1" dirty="0">
                <a:solidFill>
                  <a:schemeClr val="accent1"/>
                </a:solidFill>
                <a:latin typeface="TT Lakes" panose="02000503020000020004" pitchFamily="50" charset="0"/>
              </a:rPr>
              <a:t>1</a:t>
            </a:r>
            <a:endParaRPr lang="en-US" sz="3150" dirty="0">
              <a:solidFill>
                <a:srgbClr val="35363A"/>
              </a:solidFill>
              <a:latin typeface="TT Lakes" panose="02000503020000020004" pitchFamily="50" charset="0"/>
            </a:endParaRPr>
          </a:p>
        </p:txBody>
      </p:sp>
      <p:sp>
        <p:nvSpPr>
          <p:cNvPr id="2" name="ZoneTexte 1">
            <a:extLst>
              <a:ext uri="{FF2B5EF4-FFF2-40B4-BE49-F238E27FC236}">
                <a16:creationId xmlns:a16="http://schemas.microsoft.com/office/drawing/2014/main" id="{0222D979-99C7-2BCA-E174-381D5A759038}"/>
              </a:ext>
            </a:extLst>
          </p:cNvPr>
          <p:cNvSpPr txBox="1"/>
          <p:nvPr/>
        </p:nvSpPr>
        <p:spPr>
          <a:xfrm>
            <a:off x="1613204" y="9411188"/>
            <a:ext cx="8439640" cy="492443"/>
          </a:xfrm>
          <a:prstGeom prst="rect">
            <a:avLst/>
          </a:prstGeom>
          <a:noFill/>
        </p:spPr>
        <p:txBody>
          <a:bodyPr wrap="square" lIns="0" tIns="0" rIns="0" bIns="0" numCol="1">
            <a:spAutoFit/>
          </a:bodyPr>
          <a:lstStyle/>
          <a:p>
            <a:pPr marL="0" indent="0" algn="l">
              <a:buNone/>
            </a:pPr>
            <a:r>
              <a:rPr lang="en-US" sz="3200" dirty="0" err="1">
                <a:solidFill>
                  <a:srgbClr val="35363A"/>
                </a:solidFill>
                <a:latin typeface="TT Lakes" panose="02000503020000020004" pitchFamily="50" charset="0"/>
              </a:rPr>
              <a:t>escabeau</a:t>
            </a:r>
            <a:r>
              <a:rPr lang="en-US" sz="3200" dirty="0">
                <a:solidFill>
                  <a:srgbClr val="35363A"/>
                </a:solidFill>
                <a:latin typeface="TT Lakes" panose="02000503020000020004" pitchFamily="50" charset="0"/>
              </a:rPr>
              <a:t> </a:t>
            </a:r>
            <a:r>
              <a:rPr lang="en-US" sz="3200" dirty="0" err="1">
                <a:solidFill>
                  <a:srgbClr val="35363A"/>
                </a:solidFill>
                <a:latin typeface="TT Lakes" panose="02000503020000020004" pitchFamily="50" charset="0"/>
              </a:rPr>
              <a:t>est</a:t>
            </a:r>
            <a:r>
              <a:rPr lang="en-US" sz="3200" dirty="0">
                <a:solidFill>
                  <a:srgbClr val="35363A"/>
                </a:solidFill>
                <a:latin typeface="TT Lakes" panose="02000503020000020004" pitchFamily="50" charset="0"/>
              </a:rPr>
              <a:t> </a:t>
            </a:r>
            <a:r>
              <a:rPr lang="en-US" sz="3200" dirty="0" err="1">
                <a:solidFill>
                  <a:srgbClr val="35363A"/>
                </a:solidFill>
                <a:latin typeface="TT Lakes" panose="02000503020000020004" pitchFamily="50" charset="0"/>
              </a:rPr>
              <a:t>fabriqué</a:t>
            </a:r>
            <a:r>
              <a:rPr lang="en-US" sz="3200" dirty="0">
                <a:solidFill>
                  <a:srgbClr val="35363A"/>
                </a:solidFill>
                <a:latin typeface="TT Lakes" panose="02000503020000020004" pitchFamily="50" charset="0"/>
              </a:rPr>
              <a:t> </a:t>
            </a:r>
            <a:r>
              <a:rPr lang="en-US" sz="3200" dirty="0" err="1">
                <a:solidFill>
                  <a:srgbClr val="35363A"/>
                </a:solidFill>
                <a:latin typeface="TT Lakes" panose="02000503020000020004" pitchFamily="50" charset="0"/>
              </a:rPr>
              <a:t>toutes</a:t>
            </a:r>
            <a:r>
              <a:rPr lang="en-US" sz="3200" dirty="0">
                <a:solidFill>
                  <a:srgbClr val="35363A"/>
                </a:solidFill>
                <a:latin typeface="TT Lakes" panose="02000503020000020004" pitchFamily="50" charset="0"/>
              </a:rPr>
              <a:t> les 17 </a:t>
            </a:r>
            <a:r>
              <a:rPr lang="en-US" sz="3200" dirty="0" err="1">
                <a:solidFill>
                  <a:srgbClr val="35363A"/>
                </a:solidFill>
                <a:latin typeface="TT Lakes" panose="02000503020000020004" pitchFamily="50" charset="0"/>
              </a:rPr>
              <a:t>secondes</a:t>
            </a:r>
            <a:endParaRPr lang="en-US" sz="3200" dirty="0">
              <a:solidFill>
                <a:schemeClr val="tx2"/>
              </a:solidFill>
              <a:latin typeface="TT Lakes" panose="02000503020000020004" pitchFamily="50" charset="0"/>
            </a:endParaRPr>
          </a:p>
        </p:txBody>
      </p:sp>
    </p:spTree>
    <p:extLst>
      <p:ext uri="{BB962C8B-B14F-4D97-AF65-F5344CB8AC3E}">
        <p14:creationId xmlns:p14="http://schemas.microsoft.com/office/powerpoint/2010/main" val="12954988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C14A0C-1A0D-899D-F8FF-D09161337B3A}"/>
              </a:ext>
            </a:extLst>
          </p:cNvPr>
          <p:cNvSpPr/>
          <p:nvPr/>
        </p:nvSpPr>
        <p:spPr>
          <a:xfrm>
            <a:off x="949828" y="3867151"/>
            <a:ext cx="3492684" cy="6459264"/>
          </a:xfrm>
          <a:prstGeom prst="rect">
            <a:avLst/>
          </a:prstGeom>
          <a:solidFill>
            <a:srgbClr val="002F43">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A4BE5F35-85F2-EE90-EA1D-EBE2334D4346}"/>
              </a:ext>
            </a:extLst>
          </p:cNvPr>
          <p:cNvSpPr/>
          <p:nvPr/>
        </p:nvSpPr>
        <p:spPr>
          <a:xfrm>
            <a:off x="4638591" y="3867151"/>
            <a:ext cx="3492684" cy="6459264"/>
          </a:xfrm>
          <a:prstGeom prst="rect">
            <a:avLst/>
          </a:prstGeom>
          <a:solidFill>
            <a:srgbClr val="9933CC">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28650A9F-3621-837C-DAE1-A81B04F89445}"/>
              </a:ext>
            </a:extLst>
          </p:cNvPr>
          <p:cNvSpPr/>
          <p:nvPr/>
        </p:nvSpPr>
        <p:spPr>
          <a:xfrm>
            <a:off x="8327355" y="3867151"/>
            <a:ext cx="3492684" cy="6459264"/>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Rectangle 16">
            <a:extLst>
              <a:ext uri="{FF2B5EF4-FFF2-40B4-BE49-F238E27FC236}">
                <a16:creationId xmlns:a16="http://schemas.microsoft.com/office/drawing/2014/main" id="{7E74208C-E8B4-AE17-D74A-D676FD471BBE}"/>
              </a:ext>
            </a:extLst>
          </p:cNvPr>
          <p:cNvSpPr/>
          <p:nvPr/>
        </p:nvSpPr>
        <p:spPr>
          <a:xfrm>
            <a:off x="12016119" y="3867151"/>
            <a:ext cx="3492684" cy="6459264"/>
          </a:xfrm>
          <a:prstGeom prst="rect">
            <a:avLst/>
          </a:prstGeom>
          <a:solidFill>
            <a:srgbClr val="FFE33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00FCCDDB-0BA0-0E6B-ED01-ECDBBB1659F8}"/>
              </a:ext>
            </a:extLst>
          </p:cNvPr>
          <p:cNvSpPr/>
          <p:nvPr/>
        </p:nvSpPr>
        <p:spPr>
          <a:xfrm>
            <a:off x="15704882" y="3867151"/>
            <a:ext cx="3492684" cy="6459264"/>
          </a:xfrm>
          <a:prstGeom prst="rect">
            <a:avLst/>
          </a:prstGeom>
          <a:solidFill>
            <a:srgbClr val="86DA02">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9AE0A540-DADA-F595-2FD8-DD3E082876A7}"/>
              </a:ext>
            </a:extLst>
          </p:cNvPr>
          <p:cNvSpPr/>
          <p:nvPr/>
        </p:nvSpPr>
        <p:spPr>
          <a:xfrm>
            <a:off x="949828" y="3656037"/>
            <a:ext cx="3492684" cy="43815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9DF5FDB0-7CB9-058B-B24C-50576E625432}"/>
              </a:ext>
            </a:extLst>
          </p:cNvPr>
          <p:cNvSpPr/>
          <p:nvPr/>
        </p:nvSpPr>
        <p:spPr>
          <a:xfrm>
            <a:off x="4638591" y="3656037"/>
            <a:ext cx="3492684" cy="438150"/>
          </a:xfrm>
          <a:prstGeom prst="rect">
            <a:avLst/>
          </a:prstGeom>
          <a:solidFill>
            <a:srgbClr val="9933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E4E86F5-8DC6-A629-F52B-A26AE2098BD5}"/>
              </a:ext>
            </a:extLst>
          </p:cNvPr>
          <p:cNvSpPr/>
          <p:nvPr/>
        </p:nvSpPr>
        <p:spPr>
          <a:xfrm>
            <a:off x="8327355" y="3656037"/>
            <a:ext cx="3492684" cy="43815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Rectangle 23">
            <a:extLst>
              <a:ext uri="{FF2B5EF4-FFF2-40B4-BE49-F238E27FC236}">
                <a16:creationId xmlns:a16="http://schemas.microsoft.com/office/drawing/2014/main" id="{A4F47FF8-6133-727A-1BA1-CB7DDACB574A}"/>
              </a:ext>
            </a:extLst>
          </p:cNvPr>
          <p:cNvSpPr/>
          <p:nvPr/>
        </p:nvSpPr>
        <p:spPr>
          <a:xfrm>
            <a:off x="12016119" y="3656037"/>
            <a:ext cx="3492684" cy="438150"/>
          </a:xfrm>
          <a:prstGeom prst="rect">
            <a:avLst/>
          </a:prstGeom>
          <a:solidFill>
            <a:srgbClr val="FFDD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FD2A1F25-4C7E-4FF2-DEB9-5BE8917AD536}"/>
              </a:ext>
            </a:extLst>
          </p:cNvPr>
          <p:cNvSpPr/>
          <p:nvPr/>
        </p:nvSpPr>
        <p:spPr>
          <a:xfrm>
            <a:off x="15704882" y="3656037"/>
            <a:ext cx="3492684" cy="438150"/>
          </a:xfrm>
          <a:prstGeom prst="rect">
            <a:avLst/>
          </a:prstGeom>
          <a:solidFill>
            <a:srgbClr val="86DA0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Graphique 4">
            <a:extLst>
              <a:ext uri="{FF2B5EF4-FFF2-40B4-BE49-F238E27FC236}">
                <a16:creationId xmlns:a16="http://schemas.microsoft.com/office/drawing/2014/main" id="{0557D049-2F64-E858-0DEF-3235606E05F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739328" y="3066034"/>
            <a:ext cx="1792123" cy="1792123"/>
          </a:xfrm>
          <a:prstGeom prst="rect">
            <a:avLst/>
          </a:prstGeom>
        </p:spPr>
      </p:pic>
      <p:pic>
        <p:nvPicPr>
          <p:cNvPr id="6" name="Graphique 5">
            <a:extLst>
              <a:ext uri="{FF2B5EF4-FFF2-40B4-BE49-F238E27FC236}">
                <a16:creationId xmlns:a16="http://schemas.microsoft.com/office/drawing/2014/main" id="{181D97D9-55AD-8A7B-F60A-D688C36E1DC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11117" y="3038188"/>
            <a:ext cx="1792123" cy="1792123"/>
          </a:xfrm>
          <a:prstGeom prst="rect">
            <a:avLst/>
          </a:prstGeom>
        </p:spPr>
      </p:pic>
      <p:pic>
        <p:nvPicPr>
          <p:cNvPr id="7" name="Graphique 6">
            <a:extLst>
              <a:ext uri="{FF2B5EF4-FFF2-40B4-BE49-F238E27FC236}">
                <a16:creationId xmlns:a16="http://schemas.microsoft.com/office/drawing/2014/main" id="{CB0323F1-33D1-5B5B-480D-3C389D46F7C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282906" y="3009799"/>
            <a:ext cx="1792123" cy="1792123"/>
          </a:xfrm>
          <a:prstGeom prst="rect">
            <a:avLst/>
          </a:prstGeom>
        </p:spPr>
      </p:pic>
      <p:pic>
        <p:nvPicPr>
          <p:cNvPr id="8" name="Graphique 7">
            <a:extLst>
              <a:ext uri="{FF2B5EF4-FFF2-40B4-BE49-F238E27FC236}">
                <a16:creationId xmlns:a16="http://schemas.microsoft.com/office/drawing/2014/main" id="{1A6DB56D-0A20-2825-86D3-6D18ADF7E13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918658" y="2970867"/>
            <a:ext cx="1792123" cy="1792123"/>
          </a:xfrm>
          <a:prstGeom prst="rect">
            <a:avLst/>
          </a:prstGeom>
        </p:spPr>
      </p:pic>
      <p:pic>
        <p:nvPicPr>
          <p:cNvPr id="9" name="Graphique 8">
            <a:extLst>
              <a:ext uri="{FF2B5EF4-FFF2-40B4-BE49-F238E27FC236}">
                <a16:creationId xmlns:a16="http://schemas.microsoft.com/office/drawing/2014/main" id="{D574E322-4465-DB99-5473-EF5E00B28DC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6592407" y="2970868"/>
            <a:ext cx="1792123" cy="1792123"/>
          </a:xfrm>
          <a:prstGeom prst="rect">
            <a:avLst/>
          </a:prstGeom>
        </p:spPr>
      </p:pic>
      <p:sp>
        <p:nvSpPr>
          <p:cNvPr id="26" name="Espace réservé du texte 3">
            <a:extLst>
              <a:ext uri="{FF2B5EF4-FFF2-40B4-BE49-F238E27FC236}">
                <a16:creationId xmlns:a16="http://schemas.microsoft.com/office/drawing/2014/main" id="{3E13A881-3EC7-9B00-EE9A-6B653B2C81A6}"/>
              </a:ext>
            </a:extLst>
          </p:cNvPr>
          <p:cNvSpPr txBox="1">
            <a:spLocks/>
          </p:cNvSpPr>
          <p:nvPr/>
        </p:nvSpPr>
        <p:spPr>
          <a:xfrm>
            <a:off x="1123951" y="5098550"/>
            <a:ext cx="3143250" cy="4767148"/>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07000"/>
              </a:lnSpc>
              <a:spcAft>
                <a:spcPts val="800"/>
              </a:spcAft>
            </a:pPr>
            <a:r>
              <a:rPr lang="fr-FR" sz="2000" kern="100" dirty="0">
                <a:solidFill>
                  <a:schemeClr val="tx2"/>
                </a:solidFill>
                <a:effectLst/>
                <a:latin typeface="+mn-lt"/>
                <a:ea typeface="Aptos" panose="020B0004020202020204" pitchFamily="34" charset="0"/>
                <a:cs typeface="Times New Roman" panose="02020603050405020304" pitchFamily="18" charset="0"/>
              </a:rPr>
              <a:t>Chez </a:t>
            </a:r>
            <a:r>
              <a:rPr lang="fr-FR" sz="2000" kern="100" dirty="0" err="1">
                <a:solidFill>
                  <a:schemeClr val="tx2"/>
                </a:solidFill>
                <a:effectLst/>
                <a:latin typeface="+mn-lt"/>
                <a:ea typeface="Aptos" panose="020B0004020202020204" pitchFamily="34" charset="0"/>
                <a:cs typeface="Times New Roman" panose="02020603050405020304" pitchFamily="18" charset="0"/>
              </a:rPr>
              <a:t>Artub</a:t>
            </a:r>
            <a:r>
              <a:rPr lang="fr-FR" sz="2000" kern="100" dirty="0">
                <a:solidFill>
                  <a:schemeClr val="tx2"/>
                </a:solidFill>
                <a:effectLst/>
                <a:latin typeface="+mn-lt"/>
                <a:ea typeface="Aptos" panose="020B0004020202020204" pitchFamily="34" charset="0"/>
                <a:cs typeface="Times New Roman" panose="02020603050405020304" pitchFamily="18" charset="0"/>
              </a:rPr>
              <a:t>, </a:t>
            </a:r>
            <a:br>
              <a:rPr lang="fr-FR" sz="2000" kern="100" dirty="0">
                <a:solidFill>
                  <a:schemeClr val="tx2"/>
                </a:solidFill>
                <a:effectLst/>
                <a:latin typeface="+mn-lt"/>
                <a:ea typeface="Aptos" panose="020B0004020202020204" pitchFamily="34" charset="0"/>
                <a:cs typeface="Times New Roman" panose="02020603050405020304" pitchFamily="18" charset="0"/>
              </a:rPr>
            </a:br>
            <a:r>
              <a:rPr lang="fr-FR" sz="2000" b="1" kern="100" dirty="0">
                <a:solidFill>
                  <a:schemeClr val="tx2"/>
                </a:solidFill>
                <a:effectLst/>
                <a:latin typeface="+mn-lt"/>
                <a:ea typeface="Aptos" panose="020B0004020202020204" pitchFamily="34" charset="0"/>
                <a:cs typeface="Times New Roman" panose="02020603050405020304" pitchFamily="18" charset="0"/>
              </a:rPr>
              <a:t>nous écoutons nos clients</a:t>
            </a:r>
            <a:r>
              <a:rPr lang="fr-FR" sz="2000" kern="100" dirty="0">
                <a:solidFill>
                  <a:schemeClr val="tx2"/>
                </a:solidFill>
                <a:effectLst/>
                <a:latin typeface="+mn-lt"/>
                <a:ea typeface="Aptos" panose="020B0004020202020204" pitchFamily="34" charset="0"/>
                <a:cs typeface="Times New Roman" panose="02020603050405020304" pitchFamily="18" charset="0"/>
              </a:rPr>
              <a:t>, prenons le temps de comprendre leurs attentes, afin d’imaginer pour eux les produits et services de demain.</a:t>
            </a:r>
          </a:p>
          <a:p>
            <a:pPr>
              <a:lnSpc>
                <a:spcPct val="107000"/>
              </a:lnSpc>
              <a:spcAft>
                <a:spcPts val="800"/>
              </a:spcAft>
            </a:pPr>
            <a:r>
              <a:rPr lang="fr-FR" sz="2000" b="1" kern="100" dirty="0">
                <a:solidFill>
                  <a:schemeClr val="tx2"/>
                </a:solidFill>
                <a:effectLst/>
                <a:latin typeface="+mn-lt"/>
                <a:ea typeface="Aptos" panose="020B0004020202020204" pitchFamily="34" charset="0"/>
                <a:cs typeface="Times New Roman" panose="02020603050405020304" pitchFamily="18" charset="0"/>
              </a:rPr>
              <a:t>L’écoute sincère et permanente de nos collaborateurs et de nos collègues</a:t>
            </a:r>
            <a:r>
              <a:rPr lang="fr-FR" sz="2000" kern="100" dirty="0">
                <a:solidFill>
                  <a:schemeClr val="tx2"/>
                </a:solidFill>
                <a:effectLst/>
                <a:latin typeface="+mn-lt"/>
                <a:ea typeface="Aptos" panose="020B0004020202020204" pitchFamily="34" charset="0"/>
                <a:cs typeface="Times New Roman" panose="02020603050405020304" pitchFamily="18" charset="0"/>
              </a:rPr>
              <a:t> est le fondement d’un travail solide et gagnant.</a:t>
            </a:r>
          </a:p>
        </p:txBody>
      </p:sp>
      <p:sp>
        <p:nvSpPr>
          <p:cNvPr id="27" name="Espace réservé du texte 3">
            <a:extLst>
              <a:ext uri="{FF2B5EF4-FFF2-40B4-BE49-F238E27FC236}">
                <a16:creationId xmlns:a16="http://schemas.microsoft.com/office/drawing/2014/main" id="{BA1C2FA9-0F0D-ACAC-D646-5D13968B0A25}"/>
              </a:ext>
            </a:extLst>
          </p:cNvPr>
          <p:cNvSpPr txBox="1">
            <a:spLocks/>
          </p:cNvSpPr>
          <p:nvPr/>
        </p:nvSpPr>
        <p:spPr>
          <a:xfrm>
            <a:off x="4813308" y="5098550"/>
            <a:ext cx="3143250" cy="4767148"/>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07000"/>
              </a:lnSpc>
              <a:spcAft>
                <a:spcPts val="800"/>
              </a:spcAft>
            </a:pPr>
            <a:r>
              <a:rPr lang="fr-FR" sz="2000" kern="100" dirty="0">
                <a:solidFill>
                  <a:schemeClr val="tx2"/>
                </a:solidFill>
                <a:effectLst/>
                <a:latin typeface="+mn-lt"/>
                <a:ea typeface="Aptos" panose="020B0004020202020204" pitchFamily="34" charset="0"/>
                <a:cs typeface="Times New Roman" panose="02020603050405020304" pitchFamily="18" charset="0"/>
              </a:rPr>
              <a:t>Chez </a:t>
            </a:r>
            <a:r>
              <a:rPr lang="fr-FR" sz="2000" kern="100" dirty="0" err="1">
                <a:solidFill>
                  <a:schemeClr val="tx2"/>
                </a:solidFill>
                <a:effectLst/>
                <a:latin typeface="+mn-lt"/>
                <a:ea typeface="Aptos" panose="020B0004020202020204" pitchFamily="34" charset="0"/>
                <a:cs typeface="Times New Roman" panose="02020603050405020304" pitchFamily="18" charset="0"/>
              </a:rPr>
              <a:t>Artub</a:t>
            </a:r>
            <a:r>
              <a:rPr lang="fr-FR" sz="2000" kern="100" dirty="0">
                <a:solidFill>
                  <a:schemeClr val="tx2"/>
                </a:solidFill>
                <a:effectLst/>
                <a:latin typeface="+mn-lt"/>
                <a:ea typeface="Aptos" panose="020B0004020202020204" pitchFamily="34" charset="0"/>
                <a:cs typeface="Times New Roman" panose="02020603050405020304" pitchFamily="18" charset="0"/>
              </a:rPr>
              <a:t>,</a:t>
            </a:r>
            <a:br>
              <a:rPr lang="fr-FR" sz="2000" kern="100" dirty="0">
                <a:solidFill>
                  <a:schemeClr val="tx2"/>
                </a:solidFill>
                <a:effectLst/>
                <a:latin typeface="+mn-lt"/>
                <a:ea typeface="Aptos" panose="020B0004020202020204" pitchFamily="34" charset="0"/>
                <a:cs typeface="Times New Roman" panose="02020603050405020304" pitchFamily="18" charset="0"/>
              </a:rPr>
            </a:br>
            <a:r>
              <a:rPr lang="fr-FR" sz="2000" b="1" kern="100" dirty="0">
                <a:solidFill>
                  <a:schemeClr val="tx2"/>
                </a:solidFill>
                <a:effectLst/>
                <a:latin typeface="+mn-lt"/>
                <a:ea typeface="Aptos" panose="020B0004020202020204" pitchFamily="34" charset="0"/>
                <a:cs typeface="Times New Roman" panose="02020603050405020304" pitchFamily="18" charset="0"/>
              </a:rPr>
              <a:t>le respect des engagements</a:t>
            </a:r>
            <a:r>
              <a:rPr lang="fr-FR" sz="2000" kern="100" dirty="0">
                <a:solidFill>
                  <a:schemeClr val="tx2"/>
                </a:solidFill>
                <a:effectLst/>
                <a:latin typeface="+mn-lt"/>
                <a:ea typeface="Aptos" panose="020B0004020202020204" pitchFamily="34" charset="0"/>
                <a:cs typeface="Times New Roman" panose="02020603050405020304" pitchFamily="18" charset="0"/>
              </a:rPr>
              <a:t> est fondamental pour tous.</a:t>
            </a:r>
          </a:p>
          <a:p>
            <a:pPr>
              <a:lnSpc>
                <a:spcPct val="107000"/>
              </a:lnSpc>
              <a:spcAft>
                <a:spcPts val="800"/>
              </a:spcAft>
            </a:pPr>
            <a:r>
              <a:rPr lang="fr-FR" sz="2000" kern="100" dirty="0">
                <a:solidFill>
                  <a:schemeClr val="tx2"/>
                </a:solidFill>
                <a:effectLst/>
                <a:latin typeface="+mn-lt"/>
                <a:ea typeface="Aptos" panose="020B0004020202020204" pitchFamily="34" charset="0"/>
                <a:cs typeface="Times New Roman" panose="02020603050405020304" pitchFamily="18" charset="0"/>
              </a:rPr>
              <a:t>Nous prônons une culture de l’initiative de responsabilisation qui s’accompagne d’un devoir d’assumer les engagements pris, tant entre collaborateurs qu’auprès des clients et partenaires.</a:t>
            </a:r>
          </a:p>
        </p:txBody>
      </p:sp>
      <p:sp>
        <p:nvSpPr>
          <p:cNvPr id="28" name="Espace réservé du texte 3">
            <a:extLst>
              <a:ext uri="{FF2B5EF4-FFF2-40B4-BE49-F238E27FC236}">
                <a16:creationId xmlns:a16="http://schemas.microsoft.com/office/drawing/2014/main" id="{DB7E303C-721A-210B-135D-3922AFFE1928}"/>
              </a:ext>
            </a:extLst>
          </p:cNvPr>
          <p:cNvSpPr txBox="1">
            <a:spLocks/>
          </p:cNvSpPr>
          <p:nvPr/>
        </p:nvSpPr>
        <p:spPr>
          <a:xfrm>
            <a:off x="8481219" y="5098550"/>
            <a:ext cx="3143250" cy="4767148"/>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07000"/>
              </a:lnSpc>
              <a:spcAft>
                <a:spcPts val="800"/>
              </a:spcAft>
            </a:pPr>
            <a:r>
              <a:rPr lang="fr-FR" sz="2000" kern="100" dirty="0">
                <a:solidFill>
                  <a:schemeClr val="tx2"/>
                </a:solidFill>
                <a:effectLst/>
                <a:latin typeface="+mn-lt"/>
                <a:ea typeface="Aptos" panose="020B0004020202020204" pitchFamily="34" charset="0"/>
                <a:cs typeface="Times New Roman" panose="02020603050405020304" pitchFamily="18" charset="0"/>
              </a:rPr>
              <a:t>Chez </a:t>
            </a:r>
            <a:r>
              <a:rPr lang="fr-FR" sz="2000" kern="100" dirty="0" err="1">
                <a:solidFill>
                  <a:schemeClr val="tx2"/>
                </a:solidFill>
                <a:effectLst/>
                <a:latin typeface="+mn-lt"/>
                <a:ea typeface="Aptos" panose="020B0004020202020204" pitchFamily="34" charset="0"/>
                <a:cs typeface="Times New Roman" panose="02020603050405020304" pitchFamily="18" charset="0"/>
              </a:rPr>
              <a:t>Artub</a:t>
            </a:r>
            <a:r>
              <a:rPr lang="fr-FR" sz="2000" kern="100" dirty="0">
                <a:solidFill>
                  <a:schemeClr val="tx2"/>
                </a:solidFill>
                <a:effectLst/>
                <a:latin typeface="+mn-lt"/>
                <a:ea typeface="Aptos" panose="020B0004020202020204" pitchFamily="34" charset="0"/>
                <a:cs typeface="Times New Roman" panose="02020603050405020304" pitchFamily="18" charset="0"/>
              </a:rPr>
              <a:t>,</a:t>
            </a:r>
            <a:br>
              <a:rPr lang="fr-FR" sz="2000" kern="100" dirty="0">
                <a:solidFill>
                  <a:schemeClr val="tx2"/>
                </a:solidFill>
                <a:effectLst/>
                <a:latin typeface="+mn-lt"/>
                <a:ea typeface="Aptos" panose="020B0004020202020204" pitchFamily="34" charset="0"/>
                <a:cs typeface="Times New Roman" panose="02020603050405020304" pitchFamily="18" charset="0"/>
              </a:rPr>
            </a:br>
            <a:r>
              <a:rPr lang="fr-FR" sz="2000" b="1" kern="100" dirty="0">
                <a:solidFill>
                  <a:schemeClr val="tx2"/>
                </a:solidFill>
                <a:effectLst/>
                <a:latin typeface="+mj-lt"/>
                <a:ea typeface="Aptos" panose="020B0004020202020204" pitchFamily="34" charset="0"/>
                <a:cs typeface="Times New Roman" panose="02020603050405020304" pitchFamily="18" charset="0"/>
              </a:rPr>
              <a:t>l’innovation est au cœur de notre identité. </a:t>
            </a:r>
            <a:r>
              <a:rPr lang="fr-FR" sz="2000" kern="100" dirty="0">
                <a:solidFill>
                  <a:schemeClr val="tx2"/>
                </a:solidFill>
                <a:effectLst/>
                <a:latin typeface="+mj-lt"/>
                <a:ea typeface="Aptos" panose="020B0004020202020204" pitchFamily="34" charset="0"/>
                <a:cs typeface="Times New Roman" panose="02020603050405020304" pitchFamily="18" charset="0"/>
              </a:rPr>
              <a:t>Nous travaillons main dans la main avec nos clients et notre environnement pour améliorer nos produits, nos process.</a:t>
            </a:r>
          </a:p>
          <a:p>
            <a:pPr>
              <a:lnSpc>
                <a:spcPct val="107000"/>
              </a:lnSpc>
              <a:spcAft>
                <a:spcPts val="800"/>
              </a:spcAft>
            </a:pPr>
            <a:r>
              <a:rPr lang="fr-FR" sz="2000" b="1" kern="100" dirty="0">
                <a:solidFill>
                  <a:schemeClr val="tx2"/>
                </a:solidFill>
                <a:effectLst/>
                <a:latin typeface="+mj-lt"/>
                <a:ea typeface="Aptos" panose="020B0004020202020204" pitchFamily="34" charset="0"/>
                <a:cs typeface="Times New Roman" panose="02020603050405020304" pitchFamily="18" charset="0"/>
              </a:rPr>
              <a:t>Encourageant l’initiative, nous nous remettons en cause</a:t>
            </a:r>
            <a:r>
              <a:rPr lang="fr-FR" sz="2000" kern="100" dirty="0">
                <a:solidFill>
                  <a:schemeClr val="tx2"/>
                </a:solidFill>
                <a:effectLst/>
                <a:latin typeface="+mj-lt"/>
                <a:ea typeface="Aptos" panose="020B0004020202020204" pitchFamily="34" charset="0"/>
                <a:cs typeface="Times New Roman" panose="02020603050405020304" pitchFamily="18" charset="0"/>
              </a:rPr>
              <a:t>, tant au niveau du Groupe qu’à titre individuel, pour développer de nouvelles idées.</a:t>
            </a:r>
          </a:p>
        </p:txBody>
      </p:sp>
      <p:sp>
        <p:nvSpPr>
          <p:cNvPr id="29" name="Espace réservé du texte 3">
            <a:extLst>
              <a:ext uri="{FF2B5EF4-FFF2-40B4-BE49-F238E27FC236}">
                <a16:creationId xmlns:a16="http://schemas.microsoft.com/office/drawing/2014/main" id="{3ABE571B-A0D6-3A84-73C5-A87007B85F18}"/>
              </a:ext>
            </a:extLst>
          </p:cNvPr>
          <p:cNvSpPr txBox="1">
            <a:spLocks/>
          </p:cNvSpPr>
          <p:nvPr/>
        </p:nvSpPr>
        <p:spPr>
          <a:xfrm>
            <a:off x="12190836" y="5098550"/>
            <a:ext cx="3143250" cy="4767148"/>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07000"/>
              </a:lnSpc>
              <a:spcAft>
                <a:spcPts val="800"/>
              </a:spcAft>
            </a:pPr>
            <a:r>
              <a:rPr lang="fr-FR" sz="2000" kern="100" dirty="0">
                <a:solidFill>
                  <a:schemeClr val="tx2"/>
                </a:solidFill>
                <a:effectLst/>
                <a:latin typeface="+mn-lt"/>
                <a:ea typeface="Aptos" panose="020B0004020202020204" pitchFamily="34" charset="0"/>
                <a:cs typeface="Times New Roman" panose="02020603050405020304" pitchFamily="18" charset="0"/>
              </a:rPr>
              <a:t>Chez </a:t>
            </a:r>
            <a:r>
              <a:rPr lang="fr-FR" sz="2000" kern="100" dirty="0" err="1">
                <a:solidFill>
                  <a:schemeClr val="tx2"/>
                </a:solidFill>
                <a:effectLst/>
                <a:latin typeface="+mn-lt"/>
                <a:ea typeface="Aptos" panose="020B0004020202020204" pitchFamily="34" charset="0"/>
                <a:cs typeface="Times New Roman" panose="02020603050405020304" pitchFamily="18" charset="0"/>
              </a:rPr>
              <a:t>Artub</a:t>
            </a:r>
            <a:r>
              <a:rPr lang="fr-FR" sz="2000" kern="100" dirty="0">
                <a:solidFill>
                  <a:schemeClr val="tx2"/>
                </a:solidFill>
                <a:effectLst/>
                <a:latin typeface="+mn-lt"/>
                <a:ea typeface="Aptos" panose="020B0004020202020204" pitchFamily="34" charset="0"/>
                <a:cs typeface="Times New Roman" panose="02020603050405020304" pitchFamily="18" charset="0"/>
              </a:rPr>
              <a:t>, </a:t>
            </a:r>
            <a:br>
              <a:rPr lang="fr-FR" sz="2000" kern="100" dirty="0">
                <a:solidFill>
                  <a:schemeClr val="tx2"/>
                </a:solidFill>
                <a:effectLst/>
                <a:latin typeface="+mn-lt"/>
                <a:ea typeface="Aptos" panose="020B0004020202020204" pitchFamily="34" charset="0"/>
                <a:cs typeface="Times New Roman" panose="02020603050405020304" pitchFamily="18" charset="0"/>
              </a:rPr>
            </a:br>
            <a:r>
              <a:rPr lang="fr-FR" sz="2000" b="1" kern="100" dirty="0">
                <a:solidFill>
                  <a:schemeClr val="tx2"/>
                </a:solidFill>
                <a:effectLst/>
                <a:latin typeface="TT Lakes" panose="02000503020000020004" pitchFamily="50" charset="0"/>
                <a:ea typeface="Aptos" panose="020B0004020202020204" pitchFamily="34" charset="0"/>
                <a:cs typeface="Times New Roman" panose="02020603050405020304" pitchFamily="18" charset="0"/>
              </a:rPr>
              <a:t>nous privilégions la qualité</a:t>
            </a:r>
            <a:r>
              <a:rPr lang="fr-FR" sz="2000" kern="100" dirty="0">
                <a:solidFill>
                  <a:schemeClr val="tx2"/>
                </a:solidFill>
                <a:effectLst/>
                <a:latin typeface="TT Lakes" panose="02000503020000020004" pitchFamily="50" charset="0"/>
                <a:ea typeface="Aptos" panose="020B0004020202020204" pitchFamily="34" charset="0"/>
                <a:cs typeface="Times New Roman" panose="02020603050405020304" pitchFamily="18" charset="0"/>
              </a:rPr>
              <a:t> pour garantir des process et des produits au service de la sécurité des utilisateurs ou garant de la pérennité des constructions.</a:t>
            </a:r>
            <a:endParaRPr lang="fr-FR" sz="2000" kern="100" dirty="0">
              <a:solidFill>
                <a:schemeClr val="tx2"/>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fr-FR" sz="2000" kern="100" dirty="0">
                <a:solidFill>
                  <a:schemeClr val="tx2"/>
                </a:solidFill>
                <a:effectLst/>
                <a:latin typeface="TT Lakes" panose="02000503020000020004" pitchFamily="50" charset="0"/>
                <a:ea typeface="Aptos" panose="020B0004020202020204" pitchFamily="34" charset="0"/>
                <a:cs typeface="Times New Roman" panose="02020603050405020304" pitchFamily="18" charset="0"/>
              </a:rPr>
              <a:t>Cela passe également par l’attention accordée à la santé et à la sécurité de tous nos collaborateurs.</a:t>
            </a:r>
            <a:endParaRPr lang="fr-FR" sz="2000" kern="100" dirty="0">
              <a:solidFill>
                <a:schemeClr val="tx2"/>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0" name="Espace réservé du texte 3">
            <a:extLst>
              <a:ext uri="{FF2B5EF4-FFF2-40B4-BE49-F238E27FC236}">
                <a16:creationId xmlns:a16="http://schemas.microsoft.com/office/drawing/2014/main" id="{ABD71F57-787D-E91B-9946-D641AF5D1290}"/>
              </a:ext>
            </a:extLst>
          </p:cNvPr>
          <p:cNvSpPr txBox="1">
            <a:spLocks/>
          </p:cNvSpPr>
          <p:nvPr/>
        </p:nvSpPr>
        <p:spPr>
          <a:xfrm>
            <a:off x="15916843" y="5098550"/>
            <a:ext cx="3143250" cy="4767148"/>
          </a:xfrm>
          <a:prstGeom prst="rect">
            <a:avLst/>
          </a:prstGeom>
        </p:spPr>
        <p:txBody>
          <a:bodyPr lIns="0" tIns="0" rIns="0" bIns="0"/>
          <a:lstStyle>
            <a:lvl1pPr marL="0" algn="l">
              <a:defRPr sz="2400">
                <a:latin typeface="TT Lakes" panose="02000503020000020004" pitchFamily="50"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107000"/>
              </a:lnSpc>
              <a:spcAft>
                <a:spcPts val="800"/>
              </a:spcAft>
            </a:pPr>
            <a:r>
              <a:rPr lang="fr-FR" sz="2000" kern="100" dirty="0">
                <a:solidFill>
                  <a:schemeClr val="tx2"/>
                </a:solidFill>
                <a:effectLst/>
                <a:latin typeface="+mn-lt"/>
                <a:ea typeface="Aptos" panose="020B0004020202020204" pitchFamily="34" charset="0"/>
                <a:cs typeface="Times New Roman" panose="02020603050405020304" pitchFamily="18" charset="0"/>
              </a:rPr>
              <a:t>Chez </a:t>
            </a:r>
            <a:r>
              <a:rPr lang="fr-FR" sz="2000" kern="100" dirty="0" err="1">
                <a:solidFill>
                  <a:schemeClr val="tx2"/>
                </a:solidFill>
                <a:effectLst/>
                <a:latin typeface="+mn-lt"/>
                <a:ea typeface="Aptos" panose="020B0004020202020204" pitchFamily="34" charset="0"/>
                <a:cs typeface="Times New Roman" panose="02020603050405020304" pitchFamily="18" charset="0"/>
              </a:rPr>
              <a:t>Artub</a:t>
            </a:r>
            <a:r>
              <a:rPr lang="fr-FR" sz="2000" kern="100" dirty="0">
                <a:solidFill>
                  <a:schemeClr val="tx2"/>
                </a:solidFill>
                <a:effectLst/>
                <a:latin typeface="+mn-lt"/>
                <a:ea typeface="Aptos" panose="020B0004020202020204" pitchFamily="34" charset="0"/>
                <a:cs typeface="Times New Roman" panose="02020603050405020304" pitchFamily="18" charset="0"/>
              </a:rPr>
              <a:t>, </a:t>
            </a:r>
            <a:br>
              <a:rPr lang="fr-FR" sz="2000" kern="100" dirty="0">
                <a:solidFill>
                  <a:schemeClr val="tx2"/>
                </a:solidFill>
                <a:effectLst/>
                <a:latin typeface="+mn-lt"/>
                <a:ea typeface="Aptos" panose="020B0004020202020204" pitchFamily="34" charset="0"/>
                <a:cs typeface="Times New Roman" panose="02020603050405020304" pitchFamily="18" charset="0"/>
              </a:rPr>
            </a:br>
            <a:r>
              <a:rPr lang="fr-FR" sz="2000" b="1" kern="100" dirty="0">
                <a:solidFill>
                  <a:schemeClr val="tx2"/>
                </a:solidFill>
                <a:effectLst/>
                <a:latin typeface="TT Lakes" panose="02000503020000020004" pitchFamily="50" charset="0"/>
                <a:ea typeface="Aptos" panose="020B0004020202020204" pitchFamily="34" charset="0"/>
                <a:cs typeface="Times New Roman" panose="02020603050405020304" pitchFamily="18" charset="0"/>
              </a:rPr>
              <a:t>nous croyons à la valeur de nos collaborateurs</a:t>
            </a:r>
            <a:r>
              <a:rPr lang="fr-FR" sz="2000" kern="100" dirty="0">
                <a:solidFill>
                  <a:schemeClr val="tx2"/>
                </a:solidFill>
                <a:effectLst/>
                <a:latin typeface="TT Lakes" panose="02000503020000020004" pitchFamily="50" charset="0"/>
                <a:ea typeface="Aptos" panose="020B0004020202020204" pitchFamily="34" charset="0"/>
                <a:cs typeface="Times New Roman" panose="02020603050405020304" pitchFamily="18" charset="0"/>
              </a:rPr>
              <a:t>. Cultiver le développement personnel, les compétences, les comportements positifs et le travail d’équipe fait partie de notre culture.</a:t>
            </a:r>
            <a:endParaRPr lang="fr-FR" sz="2000" kern="100" dirty="0">
              <a:solidFill>
                <a:schemeClr val="tx2"/>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fr-FR" sz="2000" kern="100" dirty="0">
                <a:solidFill>
                  <a:schemeClr val="tx2"/>
                </a:solidFill>
                <a:effectLst/>
                <a:latin typeface="TT Lakes" panose="02000503020000020004" pitchFamily="50" charset="0"/>
                <a:ea typeface="Aptos" panose="020B0004020202020204" pitchFamily="34" charset="0"/>
                <a:cs typeface="Times New Roman" panose="02020603050405020304" pitchFamily="18" charset="0"/>
              </a:rPr>
              <a:t>Cette fierté, nous la partageons à l’externe en valorisant nos marques, notre image, nos usines et les hommes et femmes qui les portent.</a:t>
            </a:r>
            <a:endParaRPr lang="fr-FR" sz="2000" kern="100" dirty="0">
              <a:solidFill>
                <a:schemeClr val="tx2"/>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1" name="ZoneTexte 30">
            <a:extLst>
              <a:ext uri="{FF2B5EF4-FFF2-40B4-BE49-F238E27FC236}">
                <a16:creationId xmlns:a16="http://schemas.microsoft.com/office/drawing/2014/main" id="{80E32787-2740-5F58-1ECD-95E805FDC0F9}"/>
              </a:ext>
            </a:extLst>
          </p:cNvPr>
          <p:cNvSpPr txBox="1"/>
          <p:nvPr/>
        </p:nvSpPr>
        <p:spPr>
          <a:xfrm>
            <a:off x="1586845" y="2386248"/>
            <a:ext cx="2217462" cy="469359"/>
          </a:xfrm>
          <a:prstGeom prst="rect">
            <a:avLst/>
          </a:prstGeom>
          <a:noFill/>
        </p:spPr>
        <p:txBody>
          <a:bodyPr wrap="square">
            <a:spAutoFit/>
          </a:bodyPr>
          <a:lstStyle/>
          <a:p>
            <a:pPr algn="ctr"/>
            <a:r>
              <a:rPr lang="en-US" sz="2450" b="1" i="0" dirty="0">
                <a:solidFill>
                  <a:schemeClr val="tx1"/>
                </a:solidFill>
                <a:effectLst/>
                <a:latin typeface="+mj-lt"/>
              </a:rPr>
              <a:t>ÉCOUTER</a:t>
            </a:r>
            <a:endParaRPr lang="fr-FR" sz="2450" dirty="0">
              <a:solidFill>
                <a:schemeClr val="tx1"/>
              </a:solidFill>
              <a:latin typeface="+mj-lt"/>
            </a:endParaRPr>
          </a:p>
        </p:txBody>
      </p:sp>
      <p:sp>
        <p:nvSpPr>
          <p:cNvPr id="32" name="ZoneTexte 31">
            <a:extLst>
              <a:ext uri="{FF2B5EF4-FFF2-40B4-BE49-F238E27FC236}">
                <a16:creationId xmlns:a16="http://schemas.microsoft.com/office/drawing/2014/main" id="{9B904ACF-B22A-242E-A771-1AC3CB893661}"/>
              </a:ext>
            </a:extLst>
          </p:cNvPr>
          <p:cNvSpPr txBox="1"/>
          <p:nvPr/>
        </p:nvSpPr>
        <p:spPr>
          <a:xfrm>
            <a:off x="5275848" y="2386248"/>
            <a:ext cx="2163430" cy="469359"/>
          </a:xfrm>
          <a:prstGeom prst="rect">
            <a:avLst/>
          </a:prstGeom>
          <a:noFill/>
        </p:spPr>
        <p:txBody>
          <a:bodyPr wrap="square">
            <a:spAutoFit/>
          </a:bodyPr>
          <a:lstStyle/>
          <a:p>
            <a:pPr algn="ctr"/>
            <a:r>
              <a:rPr lang="en-US" sz="2450" b="1" i="0" dirty="0">
                <a:solidFill>
                  <a:srgbClr val="9933CC"/>
                </a:solidFill>
                <a:effectLst/>
                <a:latin typeface="+mj-lt"/>
              </a:rPr>
              <a:t>S’ENGAGER</a:t>
            </a:r>
            <a:endParaRPr lang="fr-FR" sz="2450" dirty="0">
              <a:solidFill>
                <a:srgbClr val="9933CC"/>
              </a:solidFill>
              <a:latin typeface="+mj-lt"/>
            </a:endParaRPr>
          </a:p>
        </p:txBody>
      </p:sp>
      <p:sp>
        <p:nvSpPr>
          <p:cNvPr id="33" name="ZoneTexte 32">
            <a:extLst>
              <a:ext uri="{FF2B5EF4-FFF2-40B4-BE49-F238E27FC236}">
                <a16:creationId xmlns:a16="http://schemas.microsoft.com/office/drawing/2014/main" id="{9783E9E8-8FF8-8ECA-CECA-BDC3E19229DF}"/>
              </a:ext>
            </a:extLst>
          </p:cNvPr>
          <p:cNvSpPr txBox="1"/>
          <p:nvPr/>
        </p:nvSpPr>
        <p:spPr>
          <a:xfrm>
            <a:off x="9282906" y="2386248"/>
            <a:ext cx="1692891" cy="466393"/>
          </a:xfrm>
          <a:prstGeom prst="rect">
            <a:avLst/>
          </a:prstGeom>
          <a:noFill/>
        </p:spPr>
        <p:txBody>
          <a:bodyPr wrap="square">
            <a:spAutoFit/>
          </a:bodyPr>
          <a:lstStyle/>
          <a:p>
            <a:pPr algn="ctr"/>
            <a:r>
              <a:rPr lang="en-US" sz="2450" b="1" i="0" dirty="0">
                <a:solidFill>
                  <a:schemeClr val="accent1"/>
                </a:solidFill>
                <a:effectLst/>
                <a:latin typeface="+mj-lt"/>
              </a:rPr>
              <a:t>INNOVER</a:t>
            </a:r>
            <a:endParaRPr lang="fr-FR" sz="2450" dirty="0">
              <a:solidFill>
                <a:schemeClr val="accent1"/>
              </a:solidFill>
              <a:latin typeface="+mj-lt"/>
            </a:endParaRPr>
          </a:p>
        </p:txBody>
      </p:sp>
      <p:sp>
        <p:nvSpPr>
          <p:cNvPr id="34" name="ZoneTexte 33">
            <a:extLst>
              <a:ext uri="{FF2B5EF4-FFF2-40B4-BE49-F238E27FC236}">
                <a16:creationId xmlns:a16="http://schemas.microsoft.com/office/drawing/2014/main" id="{309BC942-FE9B-6B4B-812B-9B82E7ACBA82}"/>
              </a:ext>
            </a:extLst>
          </p:cNvPr>
          <p:cNvSpPr txBox="1"/>
          <p:nvPr/>
        </p:nvSpPr>
        <p:spPr>
          <a:xfrm>
            <a:off x="12647362" y="2367198"/>
            <a:ext cx="2430220" cy="469359"/>
          </a:xfrm>
          <a:prstGeom prst="rect">
            <a:avLst/>
          </a:prstGeom>
          <a:noFill/>
        </p:spPr>
        <p:txBody>
          <a:bodyPr wrap="square">
            <a:spAutoFit/>
          </a:bodyPr>
          <a:lstStyle/>
          <a:p>
            <a:pPr algn="ctr"/>
            <a:r>
              <a:rPr lang="en-US" sz="2450" b="1" i="0" dirty="0">
                <a:solidFill>
                  <a:srgbClr val="FFDD00"/>
                </a:solidFill>
                <a:effectLst/>
                <a:latin typeface="+mj-lt"/>
              </a:rPr>
              <a:t>PROTÉGER</a:t>
            </a:r>
            <a:endParaRPr lang="fr-FR" sz="2450" dirty="0">
              <a:solidFill>
                <a:srgbClr val="FFDD00"/>
              </a:solidFill>
              <a:latin typeface="+mj-lt"/>
            </a:endParaRPr>
          </a:p>
        </p:txBody>
      </p:sp>
      <p:sp>
        <p:nvSpPr>
          <p:cNvPr id="35" name="ZoneTexte 34">
            <a:extLst>
              <a:ext uri="{FF2B5EF4-FFF2-40B4-BE49-F238E27FC236}">
                <a16:creationId xmlns:a16="http://schemas.microsoft.com/office/drawing/2014/main" id="{3505A37D-BCF9-602E-9328-48CA10B6214A}"/>
              </a:ext>
            </a:extLst>
          </p:cNvPr>
          <p:cNvSpPr txBox="1"/>
          <p:nvPr/>
        </p:nvSpPr>
        <p:spPr>
          <a:xfrm>
            <a:off x="16282334" y="2386248"/>
            <a:ext cx="2226472" cy="469359"/>
          </a:xfrm>
          <a:prstGeom prst="rect">
            <a:avLst/>
          </a:prstGeom>
          <a:noFill/>
        </p:spPr>
        <p:txBody>
          <a:bodyPr wrap="square">
            <a:spAutoFit/>
          </a:bodyPr>
          <a:lstStyle/>
          <a:p>
            <a:pPr algn="ctr"/>
            <a:r>
              <a:rPr lang="en-US" sz="2450" b="1" i="0" dirty="0">
                <a:solidFill>
                  <a:srgbClr val="86DA02"/>
                </a:solidFill>
                <a:effectLst/>
                <a:latin typeface="+mj-lt"/>
              </a:rPr>
              <a:t>S’ÉLEVER</a:t>
            </a:r>
            <a:endParaRPr lang="fr-FR" sz="2450" dirty="0">
              <a:solidFill>
                <a:srgbClr val="86DA02"/>
              </a:solidFill>
              <a:latin typeface="+mj-lt"/>
            </a:endParaRPr>
          </a:p>
        </p:txBody>
      </p:sp>
      <p:sp>
        <p:nvSpPr>
          <p:cNvPr id="2" name="Espace réservé du texte 7">
            <a:extLst>
              <a:ext uri="{FF2B5EF4-FFF2-40B4-BE49-F238E27FC236}">
                <a16:creationId xmlns:a16="http://schemas.microsoft.com/office/drawing/2014/main" id="{4E738567-1354-1102-D1FA-E0A7A9BB7568}"/>
              </a:ext>
            </a:extLst>
          </p:cNvPr>
          <p:cNvSpPr txBox="1">
            <a:spLocks/>
          </p:cNvSpPr>
          <p:nvPr/>
        </p:nvSpPr>
        <p:spPr>
          <a:xfrm>
            <a:off x="1634800" y="1163616"/>
            <a:ext cx="14288371" cy="1411190"/>
          </a:xfrm>
          <a:prstGeom prst="rect">
            <a:avLst/>
          </a:prstGeom>
        </p:spPr>
        <p:txBody>
          <a:bodyPr lIns="0"/>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3950" b="1" dirty="0">
                <a:solidFill>
                  <a:srgbClr val="002E42"/>
                </a:solidFill>
              </a:rPr>
              <a:t>NOS</a:t>
            </a:r>
            <a:r>
              <a:rPr lang="fr-FR" sz="3950" b="1" dirty="0">
                <a:solidFill>
                  <a:schemeClr val="tx1"/>
                </a:solidFill>
              </a:rPr>
              <a:t> VALEURS</a:t>
            </a:r>
          </a:p>
        </p:txBody>
      </p:sp>
    </p:spTree>
    <p:extLst>
      <p:ext uri="{BB962C8B-B14F-4D97-AF65-F5344CB8AC3E}">
        <p14:creationId xmlns:p14="http://schemas.microsoft.com/office/powerpoint/2010/main" val="37350606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7EA96-1410-3EE1-DCEC-515C51DA3C1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188E659-215E-8BBD-9143-75E1EC5BD72C}"/>
              </a:ext>
            </a:extLst>
          </p:cNvPr>
          <p:cNvSpPr/>
          <p:nvPr/>
        </p:nvSpPr>
        <p:spPr>
          <a:xfrm>
            <a:off x="1204991" y="2139041"/>
            <a:ext cx="3199666" cy="235951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459FD75F-9A40-77FC-F3BA-1B5B4668CAC1}"/>
              </a:ext>
            </a:extLst>
          </p:cNvPr>
          <p:cNvSpPr/>
          <p:nvPr/>
        </p:nvSpPr>
        <p:spPr>
          <a:xfrm>
            <a:off x="1204991" y="4891294"/>
            <a:ext cx="3199666" cy="235951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1ECCF9-40C7-943C-62A7-D705EC8A222E}"/>
              </a:ext>
            </a:extLst>
          </p:cNvPr>
          <p:cNvSpPr/>
          <p:nvPr/>
        </p:nvSpPr>
        <p:spPr>
          <a:xfrm>
            <a:off x="4828862" y="2139041"/>
            <a:ext cx="3199666" cy="235951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88CA6266-8EAC-7310-9527-B9A798BC5E16}"/>
              </a:ext>
            </a:extLst>
          </p:cNvPr>
          <p:cNvSpPr/>
          <p:nvPr/>
        </p:nvSpPr>
        <p:spPr>
          <a:xfrm>
            <a:off x="4828862" y="4891294"/>
            <a:ext cx="3199666" cy="235951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B3591E14-5926-2A94-7B9D-DBA25B2B9E31}"/>
              </a:ext>
            </a:extLst>
          </p:cNvPr>
          <p:cNvSpPr/>
          <p:nvPr/>
        </p:nvSpPr>
        <p:spPr>
          <a:xfrm>
            <a:off x="8452733" y="2139041"/>
            <a:ext cx="3199666" cy="235951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760A97F7-8BA9-DD7A-4655-3B8279795129}"/>
              </a:ext>
            </a:extLst>
          </p:cNvPr>
          <p:cNvSpPr/>
          <p:nvPr/>
        </p:nvSpPr>
        <p:spPr>
          <a:xfrm>
            <a:off x="8452733" y="4891294"/>
            <a:ext cx="3199666" cy="235951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3FD9C065-B658-CE63-06AE-2D936DD9901A}"/>
              </a:ext>
            </a:extLst>
          </p:cNvPr>
          <p:cNvSpPr/>
          <p:nvPr/>
        </p:nvSpPr>
        <p:spPr>
          <a:xfrm>
            <a:off x="12076604" y="2139041"/>
            <a:ext cx="3199666" cy="235951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16D2CB80-FE27-061C-09C2-002F2919EA9C}"/>
              </a:ext>
            </a:extLst>
          </p:cNvPr>
          <p:cNvSpPr/>
          <p:nvPr/>
        </p:nvSpPr>
        <p:spPr>
          <a:xfrm>
            <a:off x="1204991" y="7643549"/>
            <a:ext cx="4023824" cy="235951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08CFA33C-8F4C-F14D-FDC1-E5954CE0C4C9}"/>
              </a:ext>
            </a:extLst>
          </p:cNvPr>
          <p:cNvSpPr/>
          <p:nvPr/>
        </p:nvSpPr>
        <p:spPr>
          <a:xfrm>
            <a:off x="5762286" y="7643549"/>
            <a:ext cx="4023824" cy="235951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79DF85D3-6882-2987-670E-1561E47E434D}"/>
              </a:ext>
            </a:extLst>
          </p:cNvPr>
          <p:cNvSpPr/>
          <p:nvPr/>
        </p:nvSpPr>
        <p:spPr>
          <a:xfrm>
            <a:off x="10319580" y="7643549"/>
            <a:ext cx="4023824" cy="235951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FDC8C45A-BE06-677E-6E10-5E446AA26127}"/>
              </a:ext>
            </a:extLst>
          </p:cNvPr>
          <p:cNvSpPr/>
          <p:nvPr/>
        </p:nvSpPr>
        <p:spPr>
          <a:xfrm>
            <a:off x="14876875" y="7643549"/>
            <a:ext cx="4023824" cy="235951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00ED13BD-9A32-2A9F-6BD6-E5DF5A9F3546}"/>
              </a:ext>
            </a:extLst>
          </p:cNvPr>
          <p:cNvSpPr/>
          <p:nvPr/>
        </p:nvSpPr>
        <p:spPr>
          <a:xfrm>
            <a:off x="15701033" y="2139041"/>
            <a:ext cx="3199666" cy="235951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Rectangle 28">
            <a:extLst>
              <a:ext uri="{FF2B5EF4-FFF2-40B4-BE49-F238E27FC236}">
                <a16:creationId xmlns:a16="http://schemas.microsoft.com/office/drawing/2014/main" id="{107B9191-D1FC-DF34-7964-09C7983F03BE}"/>
              </a:ext>
            </a:extLst>
          </p:cNvPr>
          <p:cNvSpPr/>
          <p:nvPr/>
        </p:nvSpPr>
        <p:spPr>
          <a:xfrm>
            <a:off x="15701033" y="4891294"/>
            <a:ext cx="3199666" cy="235951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282927C0-60D6-33EB-3593-975222625184}"/>
              </a:ext>
            </a:extLst>
          </p:cNvPr>
          <p:cNvSpPr/>
          <p:nvPr/>
        </p:nvSpPr>
        <p:spPr>
          <a:xfrm>
            <a:off x="12076603" y="4918400"/>
            <a:ext cx="3199666" cy="235951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Picture 22">
            <a:extLst>
              <a:ext uri="{FF2B5EF4-FFF2-40B4-BE49-F238E27FC236}">
                <a16:creationId xmlns:a16="http://schemas.microsoft.com/office/drawing/2014/main" id="{AA90E2A3-30C8-9405-AF8E-D9B722E7D79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419061" y="8577360"/>
            <a:ext cx="2710273" cy="49189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0">
            <a:extLst>
              <a:ext uri="{FF2B5EF4-FFF2-40B4-BE49-F238E27FC236}">
                <a16:creationId xmlns:a16="http://schemas.microsoft.com/office/drawing/2014/main" id="{BEF0B500-6627-1D8F-80A7-4358CC479F4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036464" y="8076330"/>
            <a:ext cx="2674485" cy="149395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Logo Les Jardinautes - Les Poteries d'Albi">
            <a:extLst>
              <a:ext uri="{FF2B5EF4-FFF2-40B4-BE49-F238E27FC236}">
                <a16:creationId xmlns:a16="http://schemas.microsoft.com/office/drawing/2014/main" id="{1936CFB0-7BB4-A315-4009-A2B09209243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9201" b="34971"/>
          <a:stretch/>
        </p:blipFill>
        <p:spPr bwMode="auto">
          <a:xfrm>
            <a:off x="15940900" y="5719801"/>
            <a:ext cx="2719933" cy="70249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6" descr="GammVert - Handball Meximieux">
            <a:extLst>
              <a:ext uri="{FF2B5EF4-FFF2-40B4-BE49-F238E27FC236}">
                <a16:creationId xmlns:a16="http://schemas.microsoft.com/office/drawing/2014/main" id="{9F8310E0-28A8-3D0B-411E-218DB492DF6A}"/>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1919837" y="4927090"/>
            <a:ext cx="3513199" cy="234213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4" descr="Nos marques &lt; Espace Emeraude - Espace Emeraude">
            <a:extLst>
              <a:ext uri="{FF2B5EF4-FFF2-40B4-BE49-F238E27FC236}">
                <a16:creationId xmlns:a16="http://schemas.microsoft.com/office/drawing/2014/main" id="{242E4874-1211-1D4B-4488-781D5AAF53B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88069" y="5619203"/>
            <a:ext cx="2528994" cy="90369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0" descr="Ciffreo Bona - Salica">
            <a:extLst>
              <a:ext uri="{FF2B5EF4-FFF2-40B4-BE49-F238E27FC236}">
                <a16:creationId xmlns:a16="http://schemas.microsoft.com/office/drawing/2014/main" id="{0099A82E-AFE1-AC67-7A32-976A5F9189B9}"/>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t="31779" b="36986"/>
          <a:stretch/>
        </p:blipFill>
        <p:spPr bwMode="auto">
          <a:xfrm>
            <a:off x="1378921" y="5694926"/>
            <a:ext cx="2851806" cy="75224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Franchise Eureka ma maison dans Franchise Commerces spécialisés">
            <a:extLst>
              <a:ext uri="{FF2B5EF4-FFF2-40B4-BE49-F238E27FC236}">
                <a16:creationId xmlns:a16="http://schemas.microsoft.com/office/drawing/2014/main" id="{7D8CCE8D-3E36-7201-957B-D659DA82EF53}"/>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5089" t="37173" r="7483" b="39970"/>
          <a:stretch/>
        </p:blipFill>
        <p:spPr bwMode="auto">
          <a:xfrm>
            <a:off x="5073559" y="5716766"/>
            <a:ext cx="2710273" cy="708569"/>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8">
            <a:extLst>
              <a:ext uri="{FF2B5EF4-FFF2-40B4-BE49-F238E27FC236}">
                <a16:creationId xmlns:a16="http://schemas.microsoft.com/office/drawing/2014/main" id="{1B323103-4CAF-269B-3BBD-CA758B92674D}"/>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5864699" y="3070232"/>
            <a:ext cx="2872335" cy="49713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descr="Brico Pro développe son réseau - L'Officiel de la Franchise">
            <a:extLst>
              <a:ext uri="{FF2B5EF4-FFF2-40B4-BE49-F238E27FC236}">
                <a16:creationId xmlns:a16="http://schemas.microsoft.com/office/drawing/2014/main" id="{747BD21C-73E0-2EDC-0B18-3832A0137CC9}"/>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13995" b="33162"/>
          <a:stretch/>
        </p:blipFill>
        <p:spPr bwMode="auto">
          <a:xfrm>
            <a:off x="12191945" y="2882453"/>
            <a:ext cx="2968984" cy="87268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Briconautes-logo - Belli">
            <a:extLst>
              <a:ext uri="{FF2B5EF4-FFF2-40B4-BE49-F238E27FC236}">
                <a16:creationId xmlns:a16="http://schemas.microsoft.com/office/drawing/2014/main" id="{2A0FA9B2-95D5-1F75-AFCE-00CFD33F2316}"/>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8685326" y="3017753"/>
            <a:ext cx="2734481" cy="60208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Logo Bricoman -">
            <a:extLst>
              <a:ext uri="{FF2B5EF4-FFF2-40B4-BE49-F238E27FC236}">
                <a16:creationId xmlns:a16="http://schemas.microsoft.com/office/drawing/2014/main" id="{A996810A-93E2-AC0E-B18F-40DC2EDE5D9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952419" y="2839655"/>
            <a:ext cx="2952553" cy="958285"/>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que 27">
            <a:extLst>
              <a:ext uri="{FF2B5EF4-FFF2-40B4-BE49-F238E27FC236}">
                <a16:creationId xmlns:a16="http://schemas.microsoft.com/office/drawing/2014/main" id="{36AB21E6-5D26-B7D6-F936-831A699E1DCF}"/>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452274" y="2494885"/>
            <a:ext cx="2705100" cy="1647825"/>
          </a:xfrm>
          <a:prstGeom prst="rect">
            <a:avLst/>
          </a:prstGeom>
        </p:spPr>
      </p:pic>
      <p:pic>
        <p:nvPicPr>
          <p:cNvPr id="33" name="Image 32" descr="Une image contenant texte, Police, Graphique, logo&#10;&#10;Le contenu généré par l’IA peut être incorrect.">
            <a:extLst>
              <a:ext uri="{FF2B5EF4-FFF2-40B4-BE49-F238E27FC236}">
                <a16:creationId xmlns:a16="http://schemas.microsoft.com/office/drawing/2014/main" id="{86DF82D3-DA55-6431-4243-04B0F28F739D}"/>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0964251" y="8476592"/>
            <a:ext cx="2734481" cy="693427"/>
          </a:xfrm>
          <a:prstGeom prst="rect">
            <a:avLst/>
          </a:prstGeom>
        </p:spPr>
      </p:pic>
      <p:pic>
        <p:nvPicPr>
          <p:cNvPr id="35" name="Image 34" descr="Une image contenant texte, Police, logo, Graphique&#10;&#10;Le contenu généré par l’IA peut être incorrect.">
            <a:extLst>
              <a:ext uri="{FF2B5EF4-FFF2-40B4-BE49-F238E27FC236}">
                <a16:creationId xmlns:a16="http://schemas.microsoft.com/office/drawing/2014/main" id="{02EC1E5E-026F-8589-C7EB-542090A3C9F4}"/>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15519370" y="8460410"/>
            <a:ext cx="2738833" cy="725791"/>
          </a:xfrm>
          <a:prstGeom prst="rect">
            <a:avLst/>
          </a:prstGeom>
        </p:spPr>
      </p:pic>
      <p:sp>
        <p:nvSpPr>
          <p:cNvPr id="5" name="Espace réservé du texte 7">
            <a:extLst>
              <a:ext uri="{FF2B5EF4-FFF2-40B4-BE49-F238E27FC236}">
                <a16:creationId xmlns:a16="http://schemas.microsoft.com/office/drawing/2014/main" id="{72AAE106-709B-6265-81F0-CC2E3B96E43D}"/>
              </a:ext>
            </a:extLst>
          </p:cNvPr>
          <p:cNvSpPr txBox="1">
            <a:spLocks/>
          </p:cNvSpPr>
          <p:nvPr/>
        </p:nvSpPr>
        <p:spPr>
          <a:xfrm>
            <a:off x="1634800" y="1163616"/>
            <a:ext cx="14288371" cy="1411190"/>
          </a:xfrm>
          <a:prstGeom prst="rect">
            <a:avLst/>
          </a:prstGeom>
        </p:spPr>
        <p:txBody>
          <a:bodyPr lIns="0"/>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3950" b="1" dirty="0">
                <a:solidFill>
                  <a:schemeClr val="tx1"/>
                </a:solidFill>
              </a:rPr>
              <a:t>RÉFÉRENCES CLIENTS</a:t>
            </a:r>
          </a:p>
        </p:txBody>
      </p:sp>
    </p:spTree>
    <p:extLst>
      <p:ext uri="{BB962C8B-B14F-4D97-AF65-F5344CB8AC3E}">
        <p14:creationId xmlns:p14="http://schemas.microsoft.com/office/powerpoint/2010/main" val="10588400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7">
            <a:extLst>
              <a:ext uri="{FF2B5EF4-FFF2-40B4-BE49-F238E27FC236}">
                <a16:creationId xmlns:a16="http://schemas.microsoft.com/office/drawing/2014/main" id="{6AE22534-88F3-4130-A779-641B8CC989EF}"/>
              </a:ext>
            </a:extLst>
          </p:cNvPr>
          <p:cNvSpPr txBox="1">
            <a:spLocks/>
          </p:cNvSpPr>
          <p:nvPr/>
        </p:nvSpPr>
        <p:spPr>
          <a:xfrm>
            <a:off x="1634800" y="1163616"/>
            <a:ext cx="14288371" cy="1411190"/>
          </a:xfrm>
          <a:prstGeom prst="rect">
            <a:avLst/>
          </a:prstGeom>
        </p:spPr>
        <p:txBody>
          <a:bodyPr lIns="0"/>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3950" b="1" dirty="0">
                <a:solidFill>
                  <a:schemeClr val="tx1"/>
                </a:solidFill>
              </a:rPr>
              <a:t>NOS GAMMES PRODUITS</a:t>
            </a:r>
          </a:p>
        </p:txBody>
      </p:sp>
      <p:sp>
        <p:nvSpPr>
          <p:cNvPr id="60" name="Rectangle 59">
            <a:extLst>
              <a:ext uri="{FF2B5EF4-FFF2-40B4-BE49-F238E27FC236}">
                <a16:creationId xmlns:a16="http://schemas.microsoft.com/office/drawing/2014/main" id="{7EEF16CA-34A5-0EE0-3C5D-B950772F5965}"/>
              </a:ext>
            </a:extLst>
          </p:cNvPr>
          <p:cNvSpPr/>
          <p:nvPr/>
        </p:nvSpPr>
        <p:spPr>
          <a:xfrm>
            <a:off x="1613204" y="2202178"/>
            <a:ext cx="2771076" cy="6904993"/>
          </a:xfrm>
          <a:prstGeom prst="rect">
            <a:avLst/>
          </a:prstGeom>
          <a:solidFill>
            <a:schemeClr val="bg1"/>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a:extLst>
              <a:ext uri="{FF2B5EF4-FFF2-40B4-BE49-F238E27FC236}">
                <a16:creationId xmlns:a16="http://schemas.microsoft.com/office/drawing/2014/main" id="{BB9A2668-A057-9CFA-F74F-776C6BF18E24}"/>
              </a:ext>
            </a:extLst>
          </p:cNvPr>
          <p:cNvSpPr/>
          <p:nvPr/>
        </p:nvSpPr>
        <p:spPr>
          <a:xfrm>
            <a:off x="4492528" y="2202178"/>
            <a:ext cx="2771076" cy="6904993"/>
          </a:xfrm>
          <a:prstGeom prst="rect">
            <a:avLst/>
          </a:prstGeom>
          <a:solidFill>
            <a:schemeClr val="bg1"/>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16F44654-057A-F24A-6316-CB3CDD7BCF10}"/>
              </a:ext>
            </a:extLst>
          </p:cNvPr>
          <p:cNvSpPr/>
          <p:nvPr/>
        </p:nvSpPr>
        <p:spPr>
          <a:xfrm>
            <a:off x="7371852" y="2202178"/>
            <a:ext cx="2771076" cy="6904993"/>
          </a:xfrm>
          <a:prstGeom prst="rect">
            <a:avLst/>
          </a:prstGeom>
          <a:solidFill>
            <a:schemeClr val="bg1"/>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a:extLst>
              <a:ext uri="{FF2B5EF4-FFF2-40B4-BE49-F238E27FC236}">
                <a16:creationId xmlns:a16="http://schemas.microsoft.com/office/drawing/2014/main" id="{8BF519F6-0002-00AB-280A-99B1CF010286}"/>
              </a:ext>
            </a:extLst>
          </p:cNvPr>
          <p:cNvSpPr/>
          <p:nvPr/>
        </p:nvSpPr>
        <p:spPr>
          <a:xfrm>
            <a:off x="10251175" y="2202178"/>
            <a:ext cx="2771076" cy="6904993"/>
          </a:xfrm>
          <a:prstGeom prst="rect">
            <a:avLst/>
          </a:prstGeom>
          <a:solidFill>
            <a:schemeClr val="bg1"/>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E4EBF1E9-0A31-DDB6-4E79-3B10DE1DA307}"/>
              </a:ext>
            </a:extLst>
          </p:cNvPr>
          <p:cNvSpPr/>
          <p:nvPr/>
        </p:nvSpPr>
        <p:spPr>
          <a:xfrm>
            <a:off x="13130499" y="2202178"/>
            <a:ext cx="2771076" cy="6904993"/>
          </a:xfrm>
          <a:prstGeom prst="rect">
            <a:avLst/>
          </a:prstGeom>
          <a:solidFill>
            <a:schemeClr val="bg1"/>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F61E1D5B-A61C-44DC-EE5C-E2BE98B640F0}"/>
              </a:ext>
            </a:extLst>
          </p:cNvPr>
          <p:cNvSpPr/>
          <p:nvPr/>
        </p:nvSpPr>
        <p:spPr>
          <a:xfrm>
            <a:off x="16009823" y="2202178"/>
            <a:ext cx="2771076" cy="6904993"/>
          </a:xfrm>
          <a:prstGeom prst="rect">
            <a:avLst/>
          </a:prstGeom>
          <a:solidFill>
            <a:schemeClr val="bg1"/>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descr="Une image contenant échelle&#10;&#10;Le contenu généré par l’IA peut être incorrect.">
            <a:extLst>
              <a:ext uri="{FF2B5EF4-FFF2-40B4-BE49-F238E27FC236}">
                <a16:creationId xmlns:a16="http://schemas.microsoft.com/office/drawing/2014/main" id="{EB470615-F098-9D05-F295-9433D0BC328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11068" y="3239012"/>
            <a:ext cx="2175347" cy="4458845"/>
          </a:xfrm>
          <a:prstGeom prst="rect">
            <a:avLst/>
          </a:prstGeom>
        </p:spPr>
      </p:pic>
      <p:pic>
        <p:nvPicPr>
          <p:cNvPr id="37" name="Image 36" descr="Une image contenant chaise, meubles, noir et blanc&#10;&#10;Le contenu généré par l’IA peut être incorrect.">
            <a:extLst>
              <a:ext uri="{FF2B5EF4-FFF2-40B4-BE49-F238E27FC236}">
                <a16:creationId xmlns:a16="http://schemas.microsoft.com/office/drawing/2014/main" id="{7889E0DE-BA89-E734-C5C9-18B458D051D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71818" y="3979981"/>
            <a:ext cx="5306707" cy="3980030"/>
          </a:xfrm>
          <a:prstGeom prst="rect">
            <a:avLst/>
          </a:prstGeom>
        </p:spPr>
      </p:pic>
      <p:pic>
        <p:nvPicPr>
          <p:cNvPr id="38" name="Image 37" descr="Une image contenant échelle, trépied, noir et blanc&#10;&#10;Le contenu généré par l’IA peut être incorrect.">
            <a:extLst>
              <a:ext uri="{FF2B5EF4-FFF2-40B4-BE49-F238E27FC236}">
                <a16:creationId xmlns:a16="http://schemas.microsoft.com/office/drawing/2014/main" id="{FF22AA02-84B6-41C1-9054-64CC0926EC3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89201" y="3440916"/>
            <a:ext cx="3536378" cy="4713144"/>
          </a:xfrm>
          <a:prstGeom prst="rect">
            <a:avLst/>
          </a:prstGeom>
        </p:spPr>
      </p:pic>
      <p:pic>
        <p:nvPicPr>
          <p:cNvPr id="39" name="Image 38" descr="Une image contenant chaise, échelle, tabouret&#10;&#10;Le contenu généré par l’IA peut être incorrect.">
            <a:extLst>
              <a:ext uri="{FF2B5EF4-FFF2-40B4-BE49-F238E27FC236}">
                <a16:creationId xmlns:a16="http://schemas.microsoft.com/office/drawing/2014/main" id="{75DF3F56-0285-C3FB-56C7-26B247DD81A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251175" y="4225887"/>
            <a:ext cx="2800593" cy="3734124"/>
          </a:xfrm>
          <a:prstGeom prst="rect">
            <a:avLst/>
          </a:prstGeom>
        </p:spPr>
      </p:pic>
      <p:sp>
        <p:nvSpPr>
          <p:cNvPr id="42" name="object 32">
            <a:extLst>
              <a:ext uri="{FF2B5EF4-FFF2-40B4-BE49-F238E27FC236}">
                <a16:creationId xmlns:a16="http://schemas.microsoft.com/office/drawing/2014/main" id="{F85DC068-7DEA-59F8-688A-750A2F58FD2B}"/>
              </a:ext>
            </a:extLst>
          </p:cNvPr>
          <p:cNvSpPr txBox="1"/>
          <p:nvPr/>
        </p:nvSpPr>
        <p:spPr>
          <a:xfrm>
            <a:off x="1610095" y="8437760"/>
            <a:ext cx="2774185" cy="677980"/>
          </a:xfrm>
          <a:prstGeom prst="rect">
            <a:avLst/>
          </a:prstGeom>
          <a:solidFill>
            <a:schemeClr val="accent1"/>
          </a:solidFill>
        </p:spPr>
        <p:txBody>
          <a:bodyPr vert="horz" wrap="square" lIns="0" tIns="10160" rIns="0" bIns="0" rtlCol="0" anchor="ctr">
            <a:noAutofit/>
          </a:bodyPr>
          <a:lstStyle/>
          <a:p>
            <a:pPr algn="ctr">
              <a:lnSpc>
                <a:spcPct val="100000"/>
              </a:lnSpc>
              <a:spcBef>
                <a:spcPts val="80"/>
              </a:spcBef>
            </a:pPr>
            <a:r>
              <a:rPr lang="fr-FR" b="1" spc="15">
                <a:solidFill>
                  <a:srgbClr val="FFFFFF"/>
                </a:solidFill>
                <a:latin typeface="TT Lakes Condensed"/>
                <a:cs typeface="TT Lakes Condensed"/>
              </a:rPr>
              <a:t>ÉCHELLES</a:t>
            </a:r>
            <a:endParaRPr lang="fr-FR">
              <a:latin typeface="TT Lakes Condensed"/>
              <a:cs typeface="TT Lakes Condensed"/>
            </a:endParaRPr>
          </a:p>
        </p:txBody>
      </p:sp>
      <p:sp>
        <p:nvSpPr>
          <p:cNvPr id="43" name="object 32">
            <a:extLst>
              <a:ext uri="{FF2B5EF4-FFF2-40B4-BE49-F238E27FC236}">
                <a16:creationId xmlns:a16="http://schemas.microsoft.com/office/drawing/2014/main" id="{4666CC07-6A60-F746-D0BD-041C7E543BEA}"/>
              </a:ext>
            </a:extLst>
          </p:cNvPr>
          <p:cNvSpPr txBox="1"/>
          <p:nvPr/>
        </p:nvSpPr>
        <p:spPr>
          <a:xfrm>
            <a:off x="10251174" y="8437759"/>
            <a:ext cx="2771076" cy="677981"/>
          </a:xfrm>
          <a:prstGeom prst="rect">
            <a:avLst/>
          </a:prstGeom>
          <a:solidFill>
            <a:schemeClr val="accent1"/>
          </a:solidFill>
        </p:spPr>
        <p:txBody>
          <a:bodyPr vert="horz" wrap="square" lIns="0" tIns="10160" rIns="0" bIns="0" rtlCol="0" anchor="ctr">
            <a:noAutofit/>
          </a:bodyPr>
          <a:lstStyle/>
          <a:p>
            <a:pPr algn="ctr">
              <a:lnSpc>
                <a:spcPct val="100000"/>
              </a:lnSpc>
              <a:spcBef>
                <a:spcPts val="80"/>
              </a:spcBef>
            </a:pPr>
            <a:r>
              <a:rPr lang="fr-FR" b="1" spc="15" dirty="0">
                <a:solidFill>
                  <a:srgbClr val="FFFFFF"/>
                </a:solidFill>
                <a:latin typeface="TT Lakes Condensed"/>
                <a:cs typeface="TT Lakes Condensed"/>
              </a:rPr>
              <a:t>PLATES-FORMES</a:t>
            </a:r>
            <a:endParaRPr lang="fr-FR" dirty="0">
              <a:latin typeface="TT Lakes Condensed"/>
              <a:cs typeface="TT Lakes Condensed"/>
            </a:endParaRPr>
          </a:p>
        </p:txBody>
      </p:sp>
      <p:sp>
        <p:nvSpPr>
          <p:cNvPr id="44" name="object 32">
            <a:extLst>
              <a:ext uri="{FF2B5EF4-FFF2-40B4-BE49-F238E27FC236}">
                <a16:creationId xmlns:a16="http://schemas.microsoft.com/office/drawing/2014/main" id="{937364EF-39D1-56D4-D933-513961939938}"/>
              </a:ext>
            </a:extLst>
          </p:cNvPr>
          <p:cNvSpPr txBox="1"/>
          <p:nvPr/>
        </p:nvSpPr>
        <p:spPr>
          <a:xfrm>
            <a:off x="4498778" y="8437758"/>
            <a:ext cx="2758611" cy="677979"/>
          </a:xfrm>
          <a:prstGeom prst="rect">
            <a:avLst/>
          </a:prstGeom>
          <a:solidFill>
            <a:schemeClr val="accent1"/>
          </a:solidFill>
        </p:spPr>
        <p:txBody>
          <a:bodyPr vert="horz" wrap="square" lIns="0" tIns="10160" rIns="0" bIns="0" rtlCol="0" anchor="ctr">
            <a:noAutofit/>
          </a:bodyPr>
          <a:lstStyle/>
          <a:p>
            <a:pPr algn="ctr">
              <a:lnSpc>
                <a:spcPct val="100000"/>
              </a:lnSpc>
              <a:spcBef>
                <a:spcPts val="80"/>
              </a:spcBef>
            </a:pPr>
            <a:r>
              <a:rPr lang="fr-FR" b="1" spc="15" dirty="0">
                <a:solidFill>
                  <a:srgbClr val="FFFFFF"/>
                </a:solidFill>
                <a:latin typeface="TT Lakes Condensed"/>
                <a:cs typeface="TT Lakes Condensed"/>
              </a:rPr>
              <a:t>MARCHEPIEDS</a:t>
            </a:r>
            <a:endParaRPr lang="fr-FR" dirty="0">
              <a:latin typeface="TT Lakes Condensed"/>
              <a:cs typeface="TT Lakes Condensed"/>
            </a:endParaRPr>
          </a:p>
        </p:txBody>
      </p:sp>
      <p:sp>
        <p:nvSpPr>
          <p:cNvPr id="45" name="object 32">
            <a:extLst>
              <a:ext uri="{FF2B5EF4-FFF2-40B4-BE49-F238E27FC236}">
                <a16:creationId xmlns:a16="http://schemas.microsoft.com/office/drawing/2014/main" id="{DE791361-E24F-0A6F-53C4-F461FB5F39D4}"/>
              </a:ext>
            </a:extLst>
          </p:cNvPr>
          <p:cNvSpPr txBox="1"/>
          <p:nvPr/>
        </p:nvSpPr>
        <p:spPr>
          <a:xfrm>
            <a:off x="13130496" y="8437758"/>
            <a:ext cx="2771076" cy="682348"/>
          </a:xfrm>
          <a:prstGeom prst="rect">
            <a:avLst/>
          </a:prstGeom>
          <a:solidFill>
            <a:schemeClr val="accent1"/>
          </a:solidFill>
        </p:spPr>
        <p:txBody>
          <a:bodyPr vert="horz" wrap="square" lIns="0" tIns="10160" rIns="0" bIns="0" rtlCol="0" anchor="ctr">
            <a:noAutofit/>
          </a:bodyPr>
          <a:lstStyle/>
          <a:p>
            <a:pPr algn="ctr">
              <a:lnSpc>
                <a:spcPct val="100000"/>
              </a:lnSpc>
              <a:spcBef>
                <a:spcPts val="80"/>
              </a:spcBef>
            </a:pPr>
            <a:r>
              <a:rPr lang="fr-FR" b="1" spc="15" dirty="0">
                <a:solidFill>
                  <a:srgbClr val="FFFFFF"/>
                </a:solidFill>
                <a:latin typeface="TT Lakes Condensed"/>
                <a:cs typeface="TT Lakes Condensed"/>
              </a:rPr>
              <a:t>ÉCHAFAUDAGES</a:t>
            </a:r>
            <a:endParaRPr lang="fr-FR" dirty="0">
              <a:latin typeface="TT Lakes Condensed"/>
              <a:cs typeface="TT Lakes Condensed"/>
            </a:endParaRPr>
          </a:p>
        </p:txBody>
      </p:sp>
      <p:sp>
        <p:nvSpPr>
          <p:cNvPr id="46" name="object 32">
            <a:extLst>
              <a:ext uri="{FF2B5EF4-FFF2-40B4-BE49-F238E27FC236}">
                <a16:creationId xmlns:a16="http://schemas.microsoft.com/office/drawing/2014/main" id="{816F4E6B-50A8-078A-9073-1F3E9474163F}"/>
              </a:ext>
            </a:extLst>
          </p:cNvPr>
          <p:cNvSpPr txBox="1"/>
          <p:nvPr/>
        </p:nvSpPr>
        <p:spPr>
          <a:xfrm>
            <a:off x="7378065" y="8437759"/>
            <a:ext cx="2761755" cy="677981"/>
          </a:xfrm>
          <a:prstGeom prst="rect">
            <a:avLst/>
          </a:prstGeom>
          <a:solidFill>
            <a:schemeClr val="accent1"/>
          </a:solidFill>
        </p:spPr>
        <p:txBody>
          <a:bodyPr vert="horz" wrap="square" lIns="0" tIns="10160" rIns="0" bIns="0" rtlCol="0" anchor="ctr">
            <a:noAutofit/>
          </a:bodyPr>
          <a:lstStyle/>
          <a:p>
            <a:pPr algn="ctr">
              <a:lnSpc>
                <a:spcPct val="100000"/>
              </a:lnSpc>
              <a:spcBef>
                <a:spcPts val="80"/>
              </a:spcBef>
            </a:pPr>
            <a:r>
              <a:rPr lang="fr-FR" b="1" spc="15" dirty="0">
                <a:solidFill>
                  <a:srgbClr val="FFFFFF"/>
                </a:solidFill>
                <a:latin typeface="TT Lakes Condensed"/>
                <a:cs typeface="TT Lakes Condensed"/>
              </a:rPr>
              <a:t>ESCABEAUX</a:t>
            </a:r>
            <a:endParaRPr lang="fr-FR" dirty="0">
              <a:latin typeface="TT Lakes Condensed"/>
              <a:cs typeface="TT Lakes Condensed"/>
            </a:endParaRPr>
          </a:p>
        </p:txBody>
      </p:sp>
      <p:sp>
        <p:nvSpPr>
          <p:cNvPr id="47" name="object 32">
            <a:extLst>
              <a:ext uri="{FF2B5EF4-FFF2-40B4-BE49-F238E27FC236}">
                <a16:creationId xmlns:a16="http://schemas.microsoft.com/office/drawing/2014/main" id="{9879ECF9-5B70-F715-FB88-29672E4B99AF}"/>
              </a:ext>
            </a:extLst>
          </p:cNvPr>
          <p:cNvSpPr txBox="1"/>
          <p:nvPr/>
        </p:nvSpPr>
        <p:spPr>
          <a:xfrm>
            <a:off x="16012926" y="8437757"/>
            <a:ext cx="2767973" cy="677979"/>
          </a:xfrm>
          <a:prstGeom prst="rect">
            <a:avLst/>
          </a:prstGeom>
          <a:solidFill>
            <a:schemeClr val="accent1"/>
          </a:solidFill>
        </p:spPr>
        <p:txBody>
          <a:bodyPr vert="horz" wrap="square" lIns="0" tIns="10160" rIns="0" bIns="0" rtlCol="0" anchor="ctr">
            <a:noAutofit/>
          </a:bodyPr>
          <a:lstStyle/>
          <a:p>
            <a:pPr algn="ctr">
              <a:lnSpc>
                <a:spcPct val="100000"/>
              </a:lnSpc>
              <a:spcBef>
                <a:spcPts val="80"/>
              </a:spcBef>
            </a:pPr>
            <a:r>
              <a:rPr lang="fr-FR" b="1" spc="15" dirty="0">
                <a:solidFill>
                  <a:srgbClr val="FFFFFF"/>
                </a:solidFill>
                <a:latin typeface="TT Lakes Condensed"/>
                <a:cs typeface="TT Lakes Condensed"/>
              </a:rPr>
              <a:t>ACCESSOIRES</a:t>
            </a:r>
            <a:endParaRPr lang="fr-FR" dirty="0">
              <a:latin typeface="TT Lakes Condensed"/>
              <a:cs typeface="TT Lakes Condensed"/>
            </a:endParaRPr>
          </a:p>
        </p:txBody>
      </p:sp>
      <p:pic>
        <p:nvPicPr>
          <p:cNvPr id="49" name="Image 48" descr="Une image contenant intérieur, charrette à bras&#10;&#10;Le contenu généré par l’IA peut être incorrect.">
            <a:extLst>
              <a:ext uri="{FF2B5EF4-FFF2-40B4-BE49-F238E27FC236}">
                <a16:creationId xmlns:a16="http://schemas.microsoft.com/office/drawing/2014/main" id="{E78540B8-3657-B40C-AD00-A03E7A79068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3160015" y="4597931"/>
            <a:ext cx="2741560" cy="3420720"/>
          </a:xfrm>
          <a:prstGeom prst="rect">
            <a:avLst/>
          </a:prstGeom>
        </p:spPr>
      </p:pic>
      <p:pic>
        <p:nvPicPr>
          <p:cNvPr id="53" name="Image 52">
            <a:extLst>
              <a:ext uri="{FF2B5EF4-FFF2-40B4-BE49-F238E27FC236}">
                <a16:creationId xmlns:a16="http://schemas.microsoft.com/office/drawing/2014/main" id="{1B82B51E-63D3-2F1F-B0EE-9AACDE140BB3}"/>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6192500" y="5678349"/>
            <a:ext cx="2299984" cy="2019507"/>
          </a:xfrm>
          <a:prstGeom prst="rect">
            <a:avLst/>
          </a:prstGeom>
        </p:spPr>
      </p:pic>
      <p:sp>
        <p:nvSpPr>
          <p:cNvPr id="54" name="ZoneTexte 53">
            <a:extLst>
              <a:ext uri="{FF2B5EF4-FFF2-40B4-BE49-F238E27FC236}">
                <a16:creationId xmlns:a16="http://schemas.microsoft.com/office/drawing/2014/main" id="{9F2C4368-2EEB-96E3-219E-86D4A61319A8}"/>
              </a:ext>
            </a:extLst>
          </p:cNvPr>
          <p:cNvSpPr txBox="1"/>
          <p:nvPr/>
        </p:nvSpPr>
        <p:spPr>
          <a:xfrm>
            <a:off x="4739756" y="9609056"/>
            <a:ext cx="10626176" cy="615553"/>
          </a:xfrm>
          <a:prstGeom prst="rect">
            <a:avLst/>
          </a:prstGeom>
          <a:noFill/>
        </p:spPr>
        <p:txBody>
          <a:bodyPr wrap="square" lIns="0" tIns="0" rIns="0" bIns="0" numCol="1">
            <a:spAutoFit/>
          </a:bodyPr>
          <a:lstStyle/>
          <a:p>
            <a:pPr marL="0" indent="0" algn="ctr">
              <a:buNone/>
            </a:pPr>
            <a:r>
              <a:rPr lang="en-US" sz="4000" b="1" dirty="0">
                <a:solidFill>
                  <a:schemeClr val="tx2"/>
                </a:solidFill>
                <a:latin typeface="TT Lakes" panose="02000503020000020004" pitchFamily="50" charset="0"/>
              </a:rPr>
              <a:t>Une </a:t>
            </a:r>
            <a:r>
              <a:rPr lang="en-US" sz="4000" b="1" dirty="0" err="1">
                <a:solidFill>
                  <a:schemeClr val="tx2"/>
                </a:solidFill>
                <a:latin typeface="TT Lakes" panose="02000503020000020004" pitchFamily="50" charset="0"/>
              </a:rPr>
              <a:t>soixantaine</a:t>
            </a:r>
            <a:r>
              <a:rPr lang="en-US" sz="4000" b="1" dirty="0">
                <a:solidFill>
                  <a:schemeClr val="tx2"/>
                </a:solidFill>
                <a:latin typeface="TT Lakes" panose="02000503020000020004" pitchFamily="50" charset="0"/>
              </a:rPr>
              <a:t> de </a:t>
            </a:r>
            <a:r>
              <a:rPr lang="en-US" sz="4000" b="1" dirty="0" err="1">
                <a:solidFill>
                  <a:schemeClr val="tx2"/>
                </a:solidFill>
                <a:latin typeface="TT Lakes" panose="02000503020000020004" pitchFamily="50" charset="0"/>
              </a:rPr>
              <a:t>modèles</a:t>
            </a:r>
            <a:r>
              <a:rPr lang="en-US" sz="4000" b="1" dirty="0">
                <a:solidFill>
                  <a:schemeClr val="tx2"/>
                </a:solidFill>
                <a:latin typeface="TT Lakes" panose="02000503020000020004" pitchFamily="50" charset="0"/>
              </a:rPr>
              <a:t> </a:t>
            </a:r>
            <a:r>
              <a:rPr lang="en-US" sz="4000" b="1" dirty="0" err="1">
                <a:solidFill>
                  <a:schemeClr val="tx2"/>
                </a:solidFill>
                <a:latin typeface="TT Lakes" panose="02000503020000020004" pitchFamily="50" charset="0"/>
              </a:rPr>
              <a:t>disponibles</a:t>
            </a:r>
            <a:endParaRPr lang="en-US" sz="4800" b="1" dirty="0">
              <a:solidFill>
                <a:schemeClr val="tx2"/>
              </a:solidFill>
              <a:latin typeface="TT Lakes" panose="02000503020000020004" pitchFamily="50" charset="0"/>
            </a:endParaRPr>
          </a:p>
        </p:txBody>
      </p:sp>
    </p:spTree>
    <p:extLst>
      <p:ext uri="{BB962C8B-B14F-4D97-AF65-F5344CB8AC3E}">
        <p14:creationId xmlns:p14="http://schemas.microsoft.com/office/powerpoint/2010/main" val="6224139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429281EE-DE54-0D75-9BF7-91CAB994E4B3}"/>
              </a:ext>
            </a:extLst>
          </p:cNvPr>
          <p:cNvSpPr>
            <a:spLocks noGrp="1"/>
          </p:cNvSpPr>
          <p:nvPr>
            <p:ph type="body" sz="quarter" idx="11"/>
          </p:nvPr>
        </p:nvSpPr>
        <p:spPr>
          <a:xfrm>
            <a:off x="4976471" y="2803691"/>
            <a:ext cx="3323635" cy="1115149"/>
          </a:xfrm>
          <a:noFill/>
        </p:spPr>
        <p:txBody>
          <a:bodyPr/>
          <a:lstStyle/>
          <a:p>
            <a:r>
              <a:rPr lang="fr-FR" sz="2000" dirty="0">
                <a:solidFill>
                  <a:schemeClr val="tx2"/>
                </a:solidFill>
              </a:rPr>
              <a:t>FRÉQUENCE</a:t>
            </a:r>
          </a:p>
        </p:txBody>
      </p:sp>
      <p:sp>
        <p:nvSpPr>
          <p:cNvPr id="6" name="Espace réservé du texte 5">
            <a:extLst>
              <a:ext uri="{FF2B5EF4-FFF2-40B4-BE49-F238E27FC236}">
                <a16:creationId xmlns:a16="http://schemas.microsoft.com/office/drawing/2014/main" id="{391D5545-BB61-A1F3-8C5F-5021CE1CBD69}"/>
              </a:ext>
            </a:extLst>
          </p:cNvPr>
          <p:cNvSpPr>
            <a:spLocks noGrp="1"/>
          </p:cNvSpPr>
          <p:nvPr>
            <p:ph type="body" sz="quarter" idx="12"/>
          </p:nvPr>
        </p:nvSpPr>
        <p:spPr>
          <a:xfrm>
            <a:off x="8391027" y="2806864"/>
            <a:ext cx="3323635" cy="1115149"/>
          </a:xfrm>
          <a:noFill/>
        </p:spPr>
        <p:txBody>
          <a:bodyPr/>
          <a:lstStyle/>
          <a:p>
            <a:r>
              <a:rPr lang="fr-FR" sz="2000" dirty="0">
                <a:solidFill>
                  <a:schemeClr val="tx2"/>
                </a:solidFill>
              </a:rPr>
              <a:t>NIVEAU DE GAMME</a:t>
            </a:r>
          </a:p>
        </p:txBody>
      </p:sp>
      <p:sp>
        <p:nvSpPr>
          <p:cNvPr id="7" name="Espace réservé du texte 6">
            <a:extLst>
              <a:ext uri="{FF2B5EF4-FFF2-40B4-BE49-F238E27FC236}">
                <a16:creationId xmlns:a16="http://schemas.microsoft.com/office/drawing/2014/main" id="{CCDCA13C-6936-A7A4-87D5-7E7D3913908E}"/>
              </a:ext>
            </a:extLst>
          </p:cNvPr>
          <p:cNvSpPr>
            <a:spLocks noGrp="1"/>
          </p:cNvSpPr>
          <p:nvPr>
            <p:ph type="body" sz="quarter" idx="13"/>
          </p:nvPr>
        </p:nvSpPr>
        <p:spPr>
          <a:xfrm>
            <a:off x="11805582" y="2803691"/>
            <a:ext cx="6888818" cy="1115149"/>
          </a:xfrm>
          <a:noFill/>
        </p:spPr>
        <p:txBody>
          <a:bodyPr/>
          <a:lstStyle/>
          <a:p>
            <a:r>
              <a:rPr lang="fr-FR" sz="2000" dirty="0">
                <a:solidFill>
                  <a:schemeClr val="tx2"/>
                </a:solidFill>
              </a:rPr>
              <a:t>CIBLE</a:t>
            </a:r>
          </a:p>
        </p:txBody>
      </p:sp>
      <p:sp>
        <p:nvSpPr>
          <p:cNvPr id="9" name="Espace réservé du texte 8">
            <a:extLst>
              <a:ext uri="{FF2B5EF4-FFF2-40B4-BE49-F238E27FC236}">
                <a16:creationId xmlns:a16="http://schemas.microsoft.com/office/drawing/2014/main" id="{AFCEBA9A-58D3-5118-0902-ED15A17DA1EB}"/>
              </a:ext>
            </a:extLst>
          </p:cNvPr>
          <p:cNvSpPr>
            <a:spLocks noGrp="1"/>
          </p:cNvSpPr>
          <p:nvPr>
            <p:ph type="body" sz="quarter" idx="15"/>
          </p:nvPr>
        </p:nvSpPr>
        <p:spPr>
          <a:xfrm>
            <a:off x="4976471" y="3920830"/>
            <a:ext cx="3323635" cy="1304017"/>
          </a:xfrm>
          <a:solidFill>
            <a:srgbClr val="DDEEC4"/>
          </a:solidFill>
        </p:spPr>
        <p:txBody>
          <a:bodyPr/>
          <a:lstStyle/>
          <a:p>
            <a:r>
              <a:rPr lang="fr-FR" sz="2400" b="0" dirty="0">
                <a:solidFill>
                  <a:schemeClr val="tx2"/>
                </a:solidFill>
              </a:rPr>
              <a:t>Utilisation </a:t>
            </a:r>
            <a:r>
              <a:rPr lang="fr-FR" sz="2400" dirty="0">
                <a:solidFill>
                  <a:schemeClr val="tx2"/>
                </a:solidFill>
              </a:rPr>
              <a:t>occasionnelle</a:t>
            </a:r>
          </a:p>
        </p:txBody>
      </p:sp>
      <p:sp>
        <p:nvSpPr>
          <p:cNvPr id="10" name="Espace réservé du texte 9">
            <a:extLst>
              <a:ext uri="{FF2B5EF4-FFF2-40B4-BE49-F238E27FC236}">
                <a16:creationId xmlns:a16="http://schemas.microsoft.com/office/drawing/2014/main" id="{05B3D3AF-9A86-892C-DF60-4C35B8C505E0}"/>
              </a:ext>
            </a:extLst>
          </p:cNvPr>
          <p:cNvSpPr>
            <a:spLocks noGrp="1"/>
          </p:cNvSpPr>
          <p:nvPr>
            <p:ph type="body" sz="quarter" idx="16"/>
          </p:nvPr>
        </p:nvSpPr>
        <p:spPr>
          <a:xfrm>
            <a:off x="1561915" y="3920829"/>
            <a:ext cx="3323635" cy="1304017"/>
          </a:xfrm>
          <a:solidFill>
            <a:srgbClr val="8AC339"/>
          </a:solidFill>
        </p:spPr>
        <p:txBody>
          <a:bodyPr/>
          <a:lstStyle/>
          <a:p>
            <a:r>
              <a:rPr lang="fr-FR" dirty="0"/>
              <a:t>ECO</a:t>
            </a:r>
          </a:p>
        </p:txBody>
      </p:sp>
      <p:sp>
        <p:nvSpPr>
          <p:cNvPr id="11" name="Espace réservé du texte 10">
            <a:extLst>
              <a:ext uri="{FF2B5EF4-FFF2-40B4-BE49-F238E27FC236}">
                <a16:creationId xmlns:a16="http://schemas.microsoft.com/office/drawing/2014/main" id="{89EC9C9B-3E0D-8690-29FB-9682F61C5908}"/>
              </a:ext>
            </a:extLst>
          </p:cNvPr>
          <p:cNvSpPr>
            <a:spLocks noGrp="1"/>
          </p:cNvSpPr>
          <p:nvPr>
            <p:ph type="body" sz="quarter" idx="17"/>
          </p:nvPr>
        </p:nvSpPr>
        <p:spPr>
          <a:xfrm>
            <a:off x="8391027" y="3920828"/>
            <a:ext cx="3323635" cy="1304017"/>
          </a:xfrm>
          <a:solidFill>
            <a:srgbClr val="DDEEC4"/>
          </a:solidFill>
        </p:spPr>
        <p:txBody>
          <a:bodyPr/>
          <a:lstStyle/>
          <a:p>
            <a:r>
              <a:rPr lang="fr-FR" sz="2400" dirty="0">
                <a:solidFill>
                  <a:schemeClr val="tx2"/>
                </a:solidFill>
              </a:rPr>
              <a:t>Entrée de gamme</a:t>
            </a:r>
          </a:p>
        </p:txBody>
      </p:sp>
      <p:sp>
        <p:nvSpPr>
          <p:cNvPr id="12" name="Espace réservé du texte 11">
            <a:extLst>
              <a:ext uri="{FF2B5EF4-FFF2-40B4-BE49-F238E27FC236}">
                <a16:creationId xmlns:a16="http://schemas.microsoft.com/office/drawing/2014/main" id="{70144154-9143-A1A5-B07A-1C68CD9DA1B5}"/>
              </a:ext>
            </a:extLst>
          </p:cNvPr>
          <p:cNvSpPr>
            <a:spLocks noGrp="1"/>
          </p:cNvSpPr>
          <p:nvPr>
            <p:ph type="body" sz="quarter" idx="18"/>
          </p:nvPr>
        </p:nvSpPr>
        <p:spPr>
          <a:xfrm>
            <a:off x="11805582" y="3918840"/>
            <a:ext cx="6888818" cy="1304017"/>
          </a:xfrm>
          <a:solidFill>
            <a:srgbClr val="DDEEC4"/>
          </a:solidFill>
        </p:spPr>
        <p:txBody>
          <a:bodyPr/>
          <a:lstStyle/>
          <a:p>
            <a:pPr algn="l"/>
            <a:r>
              <a:rPr lang="fr-FR" sz="2400" b="1" dirty="0">
                <a:solidFill>
                  <a:schemeClr val="tx2"/>
                </a:solidFill>
              </a:rPr>
              <a:t>Bricoleur novice</a:t>
            </a:r>
          </a:p>
          <a:p>
            <a:pPr algn="l"/>
            <a:r>
              <a:rPr lang="fr-FR" sz="2400" b="0" dirty="0">
                <a:solidFill>
                  <a:schemeClr val="tx2"/>
                </a:solidFill>
              </a:rPr>
              <a:t>Produit standard répondant à un besoin d’accès en hauteur.</a:t>
            </a:r>
            <a:endParaRPr lang="fr-FR" sz="2400" dirty="0">
              <a:solidFill>
                <a:schemeClr val="tx2"/>
              </a:solidFill>
            </a:endParaRPr>
          </a:p>
        </p:txBody>
      </p:sp>
      <p:sp>
        <p:nvSpPr>
          <p:cNvPr id="14" name="Espace réservé du texte 13">
            <a:extLst>
              <a:ext uri="{FF2B5EF4-FFF2-40B4-BE49-F238E27FC236}">
                <a16:creationId xmlns:a16="http://schemas.microsoft.com/office/drawing/2014/main" id="{D24A328F-32AC-DE52-9192-44C319610C1C}"/>
              </a:ext>
            </a:extLst>
          </p:cNvPr>
          <p:cNvSpPr>
            <a:spLocks noGrp="1"/>
          </p:cNvSpPr>
          <p:nvPr>
            <p:ph type="body" sz="quarter" idx="20"/>
          </p:nvPr>
        </p:nvSpPr>
        <p:spPr>
          <a:xfrm>
            <a:off x="4976471" y="5282533"/>
            <a:ext cx="3323635" cy="1304017"/>
          </a:xfrm>
          <a:solidFill>
            <a:srgbClr val="FCDCF3"/>
          </a:solidFill>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0" i="0" u="none" strike="noStrike" kern="0" cap="none" spc="0" normalizeH="0" baseline="0" noProof="0" dirty="0">
                <a:ln>
                  <a:noFill/>
                </a:ln>
                <a:solidFill>
                  <a:schemeClr val="tx2"/>
                </a:solidFill>
                <a:effectLst/>
                <a:uLnTx/>
                <a:uFillTx/>
                <a:latin typeface="TT Lakes"/>
                <a:ea typeface="+mn-ea"/>
                <a:cs typeface="+mn-cs"/>
              </a:rPr>
              <a:t>Utilisation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i="0" u="none" strike="noStrike" kern="0" cap="none" spc="0" normalizeH="0" baseline="0" noProof="0" dirty="0">
                <a:ln>
                  <a:noFill/>
                </a:ln>
                <a:solidFill>
                  <a:schemeClr val="tx2"/>
                </a:solidFill>
                <a:effectLst/>
                <a:uLnTx/>
                <a:uFillTx/>
                <a:latin typeface="TT Lakes"/>
                <a:ea typeface="+mn-ea"/>
                <a:cs typeface="+mn-cs"/>
              </a:rPr>
              <a:t>fréquente</a:t>
            </a:r>
            <a:endParaRPr lang="fr-FR" dirty="0">
              <a:solidFill>
                <a:schemeClr val="tx2"/>
              </a:solidFill>
            </a:endParaRPr>
          </a:p>
        </p:txBody>
      </p:sp>
      <p:sp>
        <p:nvSpPr>
          <p:cNvPr id="15" name="Espace réservé du texte 14">
            <a:extLst>
              <a:ext uri="{FF2B5EF4-FFF2-40B4-BE49-F238E27FC236}">
                <a16:creationId xmlns:a16="http://schemas.microsoft.com/office/drawing/2014/main" id="{33E36411-2445-1A65-43C8-2FDE2D466005}"/>
              </a:ext>
            </a:extLst>
          </p:cNvPr>
          <p:cNvSpPr>
            <a:spLocks noGrp="1"/>
          </p:cNvSpPr>
          <p:nvPr>
            <p:ph type="body" sz="quarter" idx="21"/>
          </p:nvPr>
        </p:nvSpPr>
        <p:spPr>
          <a:xfrm>
            <a:off x="8391027" y="5282533"/>
            <a:ext cx="3323635" cy="1304017"/>
          </a:xfrm>
          <a:solidFill>
            <a:srgbClr val="FCDCF3"/>
          </a:solidFill>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i="0" u="none" strike="noStrike" kern="0" cap="none" spc="0" normalizeH="0" baseline="0" noProof="0" dirty="0">
                <a:ln>
                  <a:noFill/>
                </a:ln>
                <a:solidFill>
                  <a:schemeClr val="tx2"/>
                </a:solidFill>
                <a:effectLst/>
                <a:uLnTx/>
                <a:uFillTx/>
                <a:latin typeface="TT Lakes"/>
                <a:ea typeface="+mn-ea"/>
                <a:cs typeface="+mn-cs"/>
              </a:rPr>
              <a:t>Milieu de gamme</a:t>
            </a:r>
          </a:p>
        </p:txBody>
      </p:sp>
      <p:sp>
        <p:nvSpPr>
          <p:cNvPr id="16" name="Espace réservé du texte 15">
            <a:extLst>
              <a:ext uri="{FF2B5EF4-FFF2-40B4-BE49-F238E27FC236}">
                <a16:creationId xmlns:a16="http://schemas.microsoft.com/office/drawing/2014/main" id="{42FDA87A-EB82-96D1-D3FC-56EE0A577C61}"/>
              </a:ext>
            </a:extLst>
          </p:cNvPr>
          <p:cNvSpPr>
            <a:spLocks noGrp="1"/>
          </p:cNvSpPr>
          <p:nvPr>
            <p:ph type="body" sz="quarter" idx="22"/>
          </p:nvPr>
        </p:nvSpPr>
        <p:spPr>
          <a:xfrm>
            <a:off x="11805582" y="5282533"/>
            <a:ext cx="6888818" cy="1304017"/>
          </a:xfrm>
          <a:solidFill>
            <a:srgbClr val="FCDCF3"/>
          </a:solidFill>
        </p:spPr>
        <p:txBody>
          <a:bodyPr/>
          <a:lstStyle/>
          <a:p>
            <a:pPr algn="l"/>
            <a:r>
              <a:rPr lang="fr-FR" sz="2400" dirty="0">
                <a:solidFill>
                  <a:schemeClr val="tx2"/>
                </a:solidFill>
              </a:rPr>
              <a:t>Bricoleur</a:t>
            </a:r>
          </a:p>
          <a:p>
            <a:pPr algn="l"/>
            <a:r>
              <a:rPr lang="fr-FR" sz="2400" b="0" dirty="0">
                <a:solidFill>
                  <a:schemeClr val="tx2"/>
                </a:solidFill>
              </a:rPr>
              <a:t>Produit apportant un plus aux clients (accessoires, modularité, légèreté…)</a:t>
            </a:r>
          </a:p>
        </p:txBody>
      </p:sp>
      <p:sp>
        <p:nvSpPr>
          <p:cNvPr id="18" name="Espace réservé du texte 17">
            <a:extLst>
              <a:ext uri="{FF2B5EF4-FFF2-40B4-BE49-F238E27FC236}">
                <a16:creationId xmlns:a16="http://schemas.microsoft.com/office/drawing/2014/main" id="{D2E37250-837D-CD79-DA12-4F8F4287D01F}"/>
              </a:ext>
            </a:extLst>
          </p:cNvPr>
          <p:cNvSpPr>
            <a:spLocks noGrp="1"/>
          </p:cNvSpPr>
          <p:nvPr>
            <p:ph type="body" sz="quarter" idx="24"/>
          </p:nvPr>
        </p:nvSpPr>
        <p:spPr>
          <a:xfrm>
            <a:off x="4976471" y="6682521"/>
            <a:ext cx="3323635" cy="1304017"/>
          </a:xfrm>
          <a:solidFill>
            <a:schemeClr val="bg2">
              <a:lumMod val="90000"/>
            </a:schemeClr>
          </a:solidFill>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0" i="0" u="none" strike="noStrike" kern="0" cap="none" spc="0" normalizeH="0" baseline="0" noProof="0" dirty="0">
                <a:ln>
                  <a:noFill/>
                </a:ln>
                <a:solidFill>
                  <a:schemeClr val="tx2"/>
                </a:solidFill>
                <a:effectLst/>
                <a:uLnTx/>
                <a:uFillTx/>
                <a:latin typeface="TT Lakes"/>
                <a:ea typeface="+mn-ea"/>
                <a:cs typeface="+mn-cs"/>
              </a:rPr>
              <a:t>Utilisation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i="0" u="none" strike="noStrike" kern="0" cap="none" spc="0" normalizeH="0" baseline="0" noProof="0" dirty="0">
                <a:ln>
                  <a:noFill/>
                </a:ln>
                <a:solidFill>
                  <a:schemeClr val="tx2"/>
                </a:solidFill>
                <a:effectLst/>
                <a:uLnTx/>
                <a:uFillTx/>
                <a:latin typeface="TT Lakes"/>
                <a:ea typeface="+mn-ea"/>
                <a:cs typeface="+mn-cs"/>
              </a:rPr>
              <a:t>régulière</a:t>
            </a:r>
            <a:endParaRPr kumimoji="0" lang="fr-FR" sz="3200" i="0" u="none" strike="noStrike" kern="0" cap="none" spc="0" normalizeH="0" baseline="0" noProof="0" dirty="0">
              <a:ln>
                <a:noFill/>
              </a:ln>
              <a:solidFill>
                <a:schemeClr val="tx2"/>
              </a:solidFill>
              <a:effectLst/>
              <a:uLnTx/>
              <a:uFillTx/>
              <a:latin typeface="TT Lakes"/>
              <a:ea typeface="+mn-ea"/>
              <a:cs typeface="+mn-cs"/>
            </a:endParaRPr>
          </a:p>
        </p:txBody>
      </p:sp>
      <p:sp>
        <p:nvSpPr>
          <p:cNvPr id="19" name="Espace réservé du texte 18">
            <a:extLst>
              <a:ext uri="{FF2B5EF4-FFF2-40B4-BE49-F238E27FC236}">
                <a16:creationId xmlns:a16="http://schemas.microsoft.com/office/drawing/2014/main" id="{6895CF01-28D1-77D4-9B2E-03630DC82076}"/>
              </a:ext>
            </a:extLst>
          </p:cNvPr>
          <p:cNvSpPr>
            <a:spLocks noGrp="1"/>
          </p:cNvSpPr>
          <p:nvPr>
            <p:ph type="body" sz="quarter" idx="25"/>
          </p:nvPr>
        </p:nvSpPr>
        <p:spPr>
          <a:xfrm>
            <a:off x="8391027" y="6682521"/>
            <a:ext cx="3323635" cy="1304017"/>
          </a:xfrm>
          <a:solidFill>
            <a:schemeClr val="bg2">
              <a:lumMod val="90000"/>
            </a:schemeClr>
          </a:solidFill>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i="0" u="none" strike="noStrike" kern="0" cap="none" spc="0" normalizeH="0" baseline="0" noProof="0" dirty="0">
                <a:ln>
                  <a:noFill/>
                </a:ln>
                <a:solidFill>
                  <a:schemeClr val="tx2"/>
                </a:solidFill>
                <a:effectLst/>
                <a:uLnTx/>
                <a:uFillTx/>
                <a:latin typeface="TT Lakes"/>
                <a:ea typeface="+mn-ea"/>
                <a:cs typeface="+mn-cs"/>
              </a:rPr>
              <a:t>Gamme semi pro</a:t>
            </a:r>
          </a:p>
        </p:txBody>
      </p:sp>
      <p:sp>
        <p:nvSpPr>
          <p:cNvPr id="20" name="Espace réservé du texte 19">
            <a:extLst>
              <a:ext uri="{FF2B5EF4-FFF2-40B4-BE49-F238E27FC236}">
                <a16:creationId xmlns:a16="http://schemas.microsoft.com/office/drawing/2014/main" id="{BA4F2958-1ABC-03F4-83FA-639BED7F68AB}"/>
              </a:ext>
            </a:extLst>
          </p:cNvPr>
          <p:cNvSpPr>
            <a:spLocks noGrp="1"/>
          </p:cNvSpPr>
          <p:nvPr>
            <p:ph type="body" sz="quarter" idx="26"/>
          </p:nvPr>
        </p:nvSpPr>
        <p:spPr>
          <a:xfrm>
            <a:off x="11805581" y="6682521"/>
            <a:ext cx="6888818" cy="1304017"/>
          </a:xfrm>
          <a:solidFill>
            <a:schemeClr val="bg2">
              <a:lumMod val="90000"/>
            </a:schemeClr>
          </a:solidFill>
        </p:spPr>
        <p:txBody>
          <a:bodyPr/>
          <a:lstStyle/>
          <a:p>
            <a:pPr algn="l"/>
            <a:r>
              <a:rPr lang="fr-FR" sz="2400" dirty="0">
                <a:solidFill>
                  <a:schemeClr val="tx2"/>
                </a:solidFill>
              </a:rPr>
              <a:t>Bricoleur averti</a:t>
            </a:r>
          </a:p>
          <a:p>
            <a:pPr algn="l"/>
            <a:r>
              <a:rPr lang="fr-FR" sz="2400" b="0" dirty="0">
                <a:solidFill>
                  <a:schemeClr val="tx2"/>
                </a:solidFill>
              </a:rPr>
              <a:t>Produit apportant plus de confort, de stabilité… à des clients soucieux de leur sécurité.</a:t>
            </a:r>
          </a:p>
        </p:txBody>
      </p:sp>
      <p:sp>
        <p:nvSpPr>
          <p:cNvPr id="22" name="Espace réservé du texte 21">
            <a:extLst>
              <a:ext uri="{FF2B5EF4-FFF2-40B4-BE49-F238E27FC236}">
                <a16:creationId xmlns:a16="http://schemas.microsoft.com/office/drawing/2014/main" id="{0BEF7AD8-BEF9-12A1-D13C-7474C16A37F2}"/>
              </a:ext>
            </a:extLst>
          </p:cNvPr>
          <p:cNvSpPr>
            <a:spLocks noGrp="1"/>
          </p:cNvSpPr>
          <p:nvPr>
            <p:ph type="body" sz="quarter" idx="28"/>
          </p:nvPr>
        </p:nvSpPr>
        <p:spPr>
          <a:xfrm>
            <a:off x="1561915" y="5282533"/>
            <a:ext cx="3323635" cy="1304017"/>
          </a:xfrm>
          <a:solidFill>
            <a:srgbClr val="A50D79"/>
          </a:solidFill>
        </p:spPr>
        <p:txBody>
          <a:bodyPr/>
          <a:lstStyle/>
          <a:p>
            <a:r>
              <a:rPr lang="fr-FR" dirty="0"/>
              <a:t>BRICO</a:t>
            </a:r>
          </a:p>
        </p:txBody>
      </p:sp>
      <p:sp>
        <p:nvSpPr>
          <p:cNvPr id="23" name="Espace réservé du texte 22">
            <a:extLst>
              <a:ext uri="{FF2B5EF4-FFF2-40B4-BE49-F238E27FC236}">
                <a16:creationId xmlns:a16="http://schemas.microsoft.com/office/drawing/2014/main" id="{E37C76A9-CF1D-CF37-A780-271E574DE2B6}"/>
              </a:ext>
            </a:extLst>
          </p:cNvPr>
          <p:cNvSpPr>
            <a:spLocks noGrp="1"/>
          </p:cNvSpPr>
          <p:nvPr>
            <p:ph type="body" sz="quarter" idx="29"/>
          </p:nvPr>
        </p:nvSpPr>
        <p:spPr>
          <a:xfrm>
            <a:off x="1561915" y="6682521"/>
            <a:ext cx="3323635" cy="1304017"/>
          </a:xfrm>
          <a:solidFill>
            <a:srgbClr val="949599"/>
          </a:solidFill>
        </p:spPr>
        <p:txBody>
          <a:bodyPr/>
          <a:lstStyle/>
          <a:p>
            <a:r>
              <a:rPr lang="fr-FR" dirty="0"/>
              <a:t>PRO</a:t>
            </a:r>
          </a:p>
        </p:txBody>
      </p:sp>
      <p:sp>
        <p:nvSpPr>
          <p:cNvPr id="24" name="Espace réservé du texte 23">
            <a:extLst>
              <a:ext uri="{FF2B5EF4-FFF2-40B4-BE49-F238E27FC236}">
                <a16:creationId xmlns:a16="http://schemas.microsoft.com/office/drawing/2014/main" id="{C4356546-DBD1-663B-C3EA-AC0EE0CD904B}"/>
              </a:ext>
            </a:extLst>
          </p:cNvPr>
          <p:cNvSpPr>
            <a:spLocks noGrp="1"/>
          </p:cNvSpPr>
          <p:nvPr>
            <p:ph type="body" sz="quarter" idx="30"/>
          </p:nvPr>
        </p:nvSpPr>
        <p:spPr>
          <a:xfrm>
            <a:off x="4976471" y="8082509"/>
            <a:ext cx="3323635" cy="1304017"/>
          </a:xfrm>
          <a:solidFill>
            <a:schemeClr val="bg2">
              <a:lumMod val="75000"/>
            </a:schemeClr>
          </a:solidFill>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0" i="0" u="none" strike="noStrike" kern="0" cap="none" spc="0" normalizeH="0" baseline="0" noProof="0" dirty="0">
                <a:ln>
                  <a:noFill/>
                </a:ln>
                <a:solidFill>
                  <a:schemeClr val="tx2"/>
                </a:solidFill>
                <a:effectLst/>
                <a:uLnTx/>
                <a:uFillTx/>
                <a:latin typeface="TT Lakes"/>
                <a:ea typeface="+mn-ea"/>
                <a:cs typeface="+mn-cs"/>
              </a:rPr>
              <a:t>Utilisation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i="0" u="none" strike="noStrike" kern="0" cap="none" spc="0" normalizeH="0" baseline="0" noProof="0" dirty="0">
                <a:ln>
                  <a:noFill/>
                </a:ln>
                <a:solidFill>
                  <a:schemeClr val="tx2"/>
                </a:solidFill>
                <a:effectLst/>
                <a:uLnTx/>
                <a:uFillTx/>
                <a:latin typeface="TT Lakes"/>
                <a:ea typeface="+mn-ea"/>
                <a:cs typeface="+mn-cs"/>
              </a:rPr>
              <a:t>intensive</a:t>
            </a:r>
            <a:endParaRPr kumimoji="0" lang="fr-FR" sz="3200" i="0" u="none" strike="noStrike" kern="0" cap="none" spc="0" normalizeH="0" baseline="0" noProof="0" dirty="0">
              <a:ln>
                <a:noFill/>
              </a:ln>
              <a:solidFill>
                <a:schemeClr val="tx2"/>
              </a:solidFill>
              <a:effectLst/>
              <a:uLnTx/>
              <a:uFillTx/>
              <a:latin typeface="TT Lakes"/>
              <a:ea typeface="+mn-ea"/>
              <a:cs typeface="+mn-cs"/>
            </a:endParaRPr>
          </a:p>
        </p:txBody>
      </p:sp>
      <p:sp>
        <p:nvSpPr>
          <p:cNvPr id="25" name="Espace réservé du texte 24">
            <a:extLst>
              <a:ext uri="{FF2B5EF4-FFF2-40B4-BE49-F238E27FC236}">
                <a16:creationId xmlns:a16="http://schemas.microsoft.com/office/drawing/2014/main" id="{F4515AD5-42B4-E2AD-9269-67C09091993D}"/>
              </a:ext>
            </a:extLst>
          </p:cNvPr>
          <p:cNvSpPr>
            <a:spLocks noGrp="1"/>
          </p:cNvSpPr>
          <p:nvPr>
            <p:ph type="body" sz="quarter" idx="31"/>
          </p:nvPr>
        </p:nvSpPr>
        <p:spPr>
          <a:xfrm>
            <a:off x="8391027" y="8082509"/>
            <a:ext cx="3323635" cy="1304017"/>
          </a:xfrm>
          <a:solidFill>
            <a:schemeClr val="bg2">
              <a:lumMod val="75000"/>
            </a:schemeClr>
          </a:solidFill>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chemeClr val="tx2"/>
                </a:solidFill>
                <a:effectLst/>
                <a:uLnTx/>
                <a:uFillTx/>
                <a:latin typeface="TT Lakes"/>
                <a:ea typeface="+mn-ea"/>
                <a:cs typeface="+mn-cs"/>
              </a:rPr>
              <a:t>Gamme pro</a:t>
            </a:r>
          </a:p>
        </p:txBody>
      </p:sp>
      <p:sp>
        <p:nvSpPr>
          <p:cNvPr id="26" name="Espace réservé du texte 25">
            <a:extLst>
              <a:ext uri="{FF2B5EF4-FFF2-40B4-BE49-F238E27FC236}">
                <a16:creationId xmlns:a16="http://schemas.microsoft.com/office/drawing/2014/main" id="{2460BE0A-DEF4-7DAF-61BF-FE46DC3A9774}"/>
              </a:ext>
            </a:extLst>
          </p:cNvPr>
          <p:cNvSpPr>
            <a:spLocks noGrp="1"/>
          </p:cNvSpPr>
          <p:nvPr>
            <p:ph type="body" sz="quarter" idx="32"/>
          </p:nvPr>
        </p:nvSpPr>
        <p:spPr>
          <a:xfrm>
            <a:off x="11805581" y="8082509"/>
            <a:ext cx="6888818" cy="1304017"/>
          </a:xfrm>
          <a:solidFill>
            <a:schemeClr val="bg2">
              <a:lumMod val="75000"/>
            </a:schemeClr>
          </a:solidFill>
        </p:spPr>
        <p:txBody>
          <a:bodyPr/>
          <a:lstStyle/>
          <a:p>
            <a:pPr algn="l"/>
            <a:r>
              <a:rPr lang="fr-FR" sz="2400" dirty="0">
                <a:solidFill>
                  <a:schemeClr val="tx2"/>
                </a:solidFill>
              </a:rPr>
              <a:t>Artisan, professionnel</a:t>
            </a:r>
          </a:p>
          <a:p>
            <a:pPr algn="l"/>
            <a:r>
              <a:rPr lang="fr-FR" sz="2400" b="0" dirty="0">
                <a:solidFill>
                  <a:schemeClr val="tx2"/>
                </a:solidFill>
              </a:rPr>
              <a:t>Produit apportant plus de garantie, de robustesse… à des clients exigeants.</a:t>
            </a:r>
          </a:p>
        </p:txBody>
      </p:sp>
      <p:sp>
        <p:nvSpPr>
          <p:cNvPr id="28" name="Espace réservé du texte 27">
            <a:extLst>
              <a:ext uri="{FF2B5EF4-FFF2-40B4-BE49-F238E27FC236}">
                <a16:creationId xmlns:a16="http://schemas.microsoft.com/office/drawing/2014/main" id="{BF882B59-A3F4-8D29-626A-AAA66D56EC0B}"/>
              </a:ext>
            </a:extLst>
          </p:cNvPr>
          <p:cNvSpPr>
            <a:spLocks noGrp="1"/>
          </p:cNvSpPr>
          <p:nvPr>
            <p:ph type="body" sz="quarter" idx="34"/>
          </p:nvPr>
        </p:nvSpPr>
        <p:spPr>
          <a:xfrm>
            <a:off x="1561915" y="8082509"/>
            <a:ext cx="3323635" cy="1304017"/>
          </a:xfrm>
          <a:solidFill>
            <a:srgbClr val="5B5B5D"/>
          </a:solidFill>
        </p:spPr>
        <p:txBody>
          <a:bodyPr/>
          <a:lstStyle/>
          <a:p>
            <a:r>
              <a:rPr lang="fr-FR" dirty="0"/>
              <a:t>ULTRA PRO</a:t>
            </a:r>
          </a:p>
        </p:txBody>
      </p:sp>
      <p:sp>
        <p:nvSpPr>
          <p:cNvPr id="35" name="Espace réservé du texte 7">
            <a:extLst>
              <a:ext uri="{FF2B5EF4-FFF2-40B4-BE49-F238E27FC236}">
                <a16:creationId xmlns:a16="http://schemas.microsoft.com/office/drawing/2014/main" id="{508FD7E3-D386-799E-84E7-312632F26A2C}"/>
              </a:ext>
            </a:extLst>
          </p:cNvPr>
          <p:cNvSpPr txBox="1">
            <a:spLocks/>
          </p:cNvSpPr>
          <p:nvPr/>
        </p:nvSpPr>
        <p:spPr>
          <a:xfrm>
            <a:off x="1634800" y="1163616"/>
            <a:ext cx="14288371" cy="1411190"/>
          </a:xfrm>
          <a:prstGeom prst="rect">
            <a:avLst/>
          </a:prstGeom>
        </p:spPr>
        <p:txBody>
          <a:bodyPr lIns="0"/>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3950" b="1" dirty="0">
                <a:solidFill>
                  <a:srgbClr val="002E42"/>
                </a:solidFill>
              </a:rPr>
              <a:t>NOS</a:t>
            </a:r>
            <a:r>
              <a:rPr lang="fr-FR" sz="3950" b="1" dirty="0">
                <a:solidFill>
                  <a:schemeClr val="tx1"/>
                </a:solidFill>
              </a:rPr>
              <a:t> GAMMES PRODUITS</a:t>
            </a:r>
          </a:p>
        </p:txBody>
      </p:sp>
    </p:spTree>
    <p:extLst>
      <p:ext uri="{BB962C8B-B14F-4D97-AF65-F5344CB8AC3E}">
        <p14:creationId xmlns:p14="http://schemas.microsoft.com/office/powerpoint/2010/main" val="6667777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7B1DFC25-23CE-1484-BEDD-A4BD1E0199B9}"/>
              </a:ext>
            </a:extLst>
          </p:cNvPr>
          <p:cNvSpPr>
            <a:spLocks noGrp="1"/>
          </p:cNvSpPr>
          <p:nvPr>
            <p:ph type="body" sz="quarter" idx="11"/>
          </p:nvPr>
        </p:nvSpPr>
        <p:spPr>
          <a:xfrm>
            <a:off x="10539379" y="2296044"/>
            <a:ext cx="8439641" cy="6982867"/>
          </a:xfrm>
        </p:spPr>
        <p:txBody>
          <a:bodyPr/>
          <a:lstStyle/>
          <a:p>
            <a:pPr algn="l" fontAlgn="base"/>
            <a:endParaRPr lang="fr-FR" sz="2400" b="0" i="0" dirty="0">
              <a:effectLst/>
              <a:latin typeface="+mn-lt"/>
            </a:endParaRPr>
          </a:p>
          <a:p>
            <a:pPr algn="l" fontAlgn="base"/>
            <a:r>
              <a:rPr lang="fr-FR" sz="2400" b="0" i="0" dirty="0" err="1">
                <a:effectLst/>
                <a:latin typeface="+mn-lt"/>
              </a:rPr>
              <a:t>Artub</a:t>
            </a:r>
            <a:r>
              <a:rPr lang="fr-FR" sz="2400" b="0" i="0" dirty="0">
                <a:effectLst/>
                <a:latin typeface="+mn-lt"/>
              </a:rPr>
              <a:t> est concerné par la responsabilité </a:t>
            </a:r>
            <a:r>
              <a:rPr lang="fr-FR" sz="2400" b="1" i="0" dirty="0">
                <a:effectLst/>
                <a:latin typeface="+mn-lt"/>
              </a:rPr>
              <a:t>environnementale, sociale et sociétale</a:t>
            </a:r>
            <a:r>
              <a:rPr lang="fr-FR" sz="2400" b="0" i="0" dirty="0">
                <a:effectLst/>
                <a:latin typeface="+mn-lt"/>
              </a:rPr>
              <a:t>. La sécurité et le bien-être de nos collaborateurs nous tiennent particulièrement à cœur. </a:t>
            </a:r>
          </a:p>
          <a:p>
            <a:pPr algn="l" fontAlgn="base"/>
            <a:endParaRPr lang="fr-FR" sz="2400" b="0" i="0" dirty="0">
              <a:effectLst/>
              <a:latin typeface="+mn-lt"/>
            </a:endParaRPr>
          </a:p>
          <a:p>
            <a:pPr marL="285750" indent="-285750" algn="l" fontAlgn="base">
              <a:buFont typeface="Wingdings" panose="05000000000000000000" pitchFamily="2" charset="2"/>
              <a:buChar char="ü"/>
            </a:pPr>
            <a:r>
              <a:rPr lang="fr-FR" sz="2400" b="0" i="0" dirty="0">
                <a:effectLst/>
                <a:latin typeface="+mn-lt"/>
              </a:rPr>
              <a:t>Depuis 2005, nous avons mis en œuvre une gestion basée sur </a:t>
            </a:r>
            <a:r>
              <a:rPr lang="fr-FR" sz="2400" b="1" i="0" dirty="0">
                <a:effectLst/>
                <a:latin typeface="+mn-lt"/>
              </a:rPr>
              <a:t>l’écoute et la participation </a:t>
            </a:r>
            <a:r>
              <a:rPr lang="fr-FR" sz="2400" b="0" i="0" dirty="0">
                <a:effectLst/>
                <a:latin typeface="+mn-lt"/>
              </a:rPr>
              <a:t>des opérateurs.</a:t>
            </a:r>
          </a:p>
          <a:p>
            <a:pPr marL="285750" indent="-285750" algn="l" fontAlgn="base">
              <a:buFont typeface="Wingdings" panose="05000000000000000000" pitchFamily="2" charset="2"/>
              <a:buChar char="ü"/>
            </a:pPr>
            <a:endParaRPr lang="fr-FR" sz="2400" b="0" i="0" dirty="0">
              <a:effectLst/>
              <a:latin typeface="+mn-lt"/>
            </a:endParaRPr>
          </a:p>
          <a:p>
            <a:pPr marL="285750" indent="-285750" algn="l" fontAlgn="base">
              <a:buFont typeface="Wingdings" panose="05000000000000000000" pitchFamily="2" charset="2"/>
              <a:buChar char="ü"/>
            </a:pPr>
            <a:r>
              <a:rPr lang="fr-FR" sz="2400" b="0" i="0" dirty="0">
                <a:effectLst/>
                <a:latin typeface="+mn-lt"/>
              </a:rPr>
              <a:t>En 2009, 19 membres de notre atelier de production ont été récompensés par l’Institut National de Recherche et de Sécurité (INRS) pour </a:t>
            </a:r>
            <a:r>
              <a:rPr lang="fr-FR" sz="2400" b="1" i="0" dirty="0">
                <a:effectLst/>
                <a:latin typeface="+mn-lt"/>
              </a:rPr>
              <a:t>leur implication dans le réaménagement de l’atelier axé sur la prévention des troubles musculosquelettiques (TMS).</a:t>
            </a:r>
          </a:p>
          <a:p>
            <a:pPr marL="285750" indent="-285750" algn="l" fontAlgn="base">
              <a:buFont typeface="Wingdings" panose="05000000000000000000" pitchFamily="2" charset="2"/>
              <a:buChar char="ü"/>
            </a:pPr>
            <a:endParaRPr lang="fr-FR" sz="2400" b="0" i="0" dirty="0">
              <a:effectLst/>
              <a:latin typeface="+mn-lt"/>
            </a:endParaRPr>
          </a:p>
          <a:p>
            <a:pPr marL="285750" indent="-285750" algn="l" fontAlgn="base">
              <a:buFont typeface="Wingdings" panose="05000000000000000000" pitchFamily="2" charset="2"/>
              <a:buChar char="ü"/>
            </a:pPr>
            <a:r>
              <a:rPr lang="fr-FR" sz="2400" b="0" i="0" dirty="0">
                <a:effectLst/>
                <a:latin typeface="+mn-lt"/>
              </a:rPr>
              <a:t>Le 31 janvier 2011, </a:t>
            </a:r>
            <a:r>
              <a:rPr lang="fr-FR" sz="2400" b="0" i="0" dirty="0" err="1">
                <a:effectLst/>
                <a:latin typeface="+mn-lt"/>
              </a:rPr>
              <a:t>Artub</a:t>
            </a:r>
            <a:r>
              <a:rPr lang="fr-FR" sz="2400" b="0" i="0" dirty="0">
                <a:effectLst/>
                <a:latin typeface="+mn-lt"/>
              </a:rPr>
              <a:t> s’est vu remettre par la Chambre de Commerce et de l’Industrie, le trophée Nord Isère</a:t>
            </a:r>
            <a:br>
              <a:rPr lang="fr-FR" sz="2400" b="0" i="0" dirty="0">
                <a:effectLst/>
                <a:latin typeface="+mn-lt"/>
              </a:rPr>
            </a:br>
            <a:r>
              <a:rPr lang="fr-FR" sz="2400" b="0" i="0" dirty="0">
                <a:effectLst/>
                <a:latin typeface="+mn-lt"/>
              </a:rPr>
              <a:t>« Développement Durable » dans la catégorie </a:t>
            </a:r>
            <a:r>
              <a:rPr lang="fr-FR" sz="2400" b="1" i="0" dirty="0">
                <a:effectLst/>
                <a:latin typeface="+mn-lt"/>
              </a:rPr>
              <a:t>Qualité, Sécurité, Environnement.</a:t>
            </a:r>
          </a:p>
          <a:p>
            <a:endParaRPr lang="fr-FR" sz="2400" dirty="0">
              <a:latin typeface="+mn-lt"/>
              <a:cs typeface="OfficinaSansITCStd Book"/>
            </a:endParaRPr>
          </a:p>
        </p:txBody>
      </p:sp>
      <p:pic>
        <p:nvPicPr>
          <p:cNvPr id="10" name="Espace réservé pour une image  9">
            <a:extLst>
              <a:ext uri="{FF2B5EF4-FFF2-40B4-BE49-F238E27FC236}">
                <a16:creationId xmlns:a16="http://schemas.microsoft.com/office/drawing/2014/main" id="{2B090E43-77DA-7329-D833-EFEC119DA94F}"/>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p:blipFill>
        <p:spPr>
          <a:xfrm>
            <a:off x="0" y="-19685"/>
            <a:ext cx="9790887" cy="11309350"/>
          </a:xfrm>
        </p:spPr>
      </p:pic>
      <p:sp>
        <p:nvSpPr>
          <p:cNvPr id="8" name="Espace réservé du texte 7">
            <a:extLst>
              <a:ext uri="{FF2B5EF4-FFF2-40B4-BE49-F238E27FC236}">
                <a16:creationId xmlns:a16="http://schemas.microsoft.com/office/drawing/2014/main" id="{5E5C1F9B-5615-722C-7F7B-7414D2F3E0C5}"/>
              </a:ext>
            </a:extLst>
          </p:cNvPr>
          <p:cNvSpPr>
            <a:spLocks noGrp="1"/>
          </p:cNvSpPr>
          <p:nvPr>
            <p:ph type="body" sz="quarter" idx="14"/>
          </p:nvPr>
        </p:nvSpPr>
        <p:spPr>
          <a:xfrm>
            <a:off x="10560977" y="1163616"/>
            <a:ext cx="7460458" cy="1411190"/>
          </a:xfrm>
        </p:spPr>
        <p:txBody>
          <a:bodyPr/>
          <a:lstStyle/>
          <a:p>
            <a:r>
              <a:rPr lang="fr-FR" dirty="0">
                <a:solidFill>
                  <a:schemeClr val="tx1"/>
                </a:solidFill>
              </a:rPr>
              <a:t>NOTRE APPROCHE RSE</a:t>
            </a:r>
          </a:p>
        </p:txBody>
      </p:sp>
    </p:spTree>
    <p:extLst>
      <p:ext uri="{BB962C8B-B14F-4D97-AF65-F5344CB8AC3E}">
        <p14:creationId xmlns:p14="http://schemas.microsoft.com/office/powerpoint/2010/main" val="7151159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5FC46-44A3-C5A4-6053-3AEEDCCA1013}"/>
            </a:ext>
          </a:extLst>
        </p:cNvPr>
        <p:cNvGrpSpPr/>
        <p:nvPr/>
      </p:nvGrpSpPr>
      <p:grpSpPr>
        <a:xfrm>
          <a:off x="0" y="0"/>
          <a:ext cx="0" cy="0"/>
          <a:chOff x="0" y="0"/>
          <a:chExt cx="0" cy="0"/>
        </a:xfrm>
      </p:grpSpPr>
      <p:pic>
        <p:nvPicPr>
          <p:cNvPr id="3" name="Image 2" descr="Une image contenant bâtiment, ingénierie, industrie, acier&#10;&#10;Le contenu généré par l’IA peut être incorrect.">
            <a:extLst>
              <a:ext uri="{FF2B5EF4-FFF2-40B4-BE49-F238E27FC236}">
                <a16:creationId xmlns:a16="http://schemas.microsoft.com/office/drawing/2014/main" id="{A99BAD0E-3446-AC35-62C8-5AFD48C49C4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178971" y="0"/>
            <a:ext cx="9174368" cy="11309350"/>
          </a:xfrm>
          <a:prstGeom prst="rect">
            <a:avLst/>
          </a:prstGeom>
        </p:spPr>
      </p:pic>
      <p:sp>
        <p:nvSpPr>
          <p:cNvPr id="4" name="Rectangle : coins arrondis 3">
            <a:extLst>
              <a:ext uri="{FF2B5EF4-FFF2-40B4-BE49-F238E27FC236}">
                <a16:creationId xmlns:a16="http://schemas.microsoft.com/office/drawing/2014/main" id="{15B7C27B-5455-A5E5-21D1-4F9ABBE0392C}"/>
              </a:ext>
            </a:extLst>
          </p:cNvPr>
          <p:cNvSpPr/>
          <p:nvPr/>
        </p:nvSpPr>
        <p:spPr>
          <a:xfrm>
            <a:off x="9563100" y="4211578"/>
            <a:ext cx="8763000" cy="3657599"/>
          </a:xfrm>
          <a:prstGeom prst="roundRect">
            <a:avLst>
              <a:gd name="adj" fmla="val 273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7">
            <a:extLst>
              <a:ext uri="{FF2B5EF4-FFF2-40B4-BE49-F238E27FC236}">
                <a16:creationId xmlns:a16="http://schemas.microsoft.com/office/drawing/2014/main" id="{F7F7D35A-19AB-C29D-461C-4B0FC0DE7AA6}"/>
              </a:ext>
            </a:extLst>
          </p:cNvPr>
          <p:cNvSpPr>
            <a:spLocks noGrp="1"/>
          </p:cNvSpPr>
          <p:nvPr>
            <p:ph type="body" sz="quarter" idx="14"/>
          </p:nvPr>
        </p:nvSpPr>
        <p:spPr>
          <a:xfrm>
            <a:off x="1634800" y="1163616"/>
            <a:ext cx="10162672" cy="1411190"/>
          </a:xfrm>
        </p:spPr>
        <p:txBody>
          <a:bodyPr/>
          <a:lstStyle/>
          <a:p>
            <a:r>
              <a:rPr lang="fr-FR" dirty="0">
                <a:solidFill>
                  <a:srgbClr val="002E42"/>
                </a:solidFill>
              </a:rPr>
              <a:t>UNE ENTREPRISE AUX NORMES</a:t>
            </a:r>
          </a:p>
        </p:txBody>
      </p:sp>
      <p:sp>
        <p:nvSpPr>
          <p:cNvPr id="12" name="ZoneTexte 11">
            <a:extLst>
              <a:ext uri="{FF2B5EF4-FFF2-40B4-BE49-F238E27FC236}">
                <a16:creationId xmlns:a16="http://schemas.microsoft.com/office/drawing/2014/main" id="{42459E60-9590-61F2-0078-263994D64C2E}"/>
              </a:ext>
            </a:extLst>
          </p:cNvPr>
          <p:cNvSpPr txBox="1"/>
          <p:nvPr/>
        </p:nvSpPr>
        <p:spPr>
          <a:xfrm>
            <a:off x="1634801" y="2719690"/>
            <a:ext cx="7737799" cy="7109639"/>
          </a:xfrm>
          <a:prstGeom prst="rect">
            <a:avLst/>
          </a:prstGeom>
          <a:noFill/>
        </p:spPr>
        <p:txBody>
          <a:bodyPr wrap="square">
            <a:spAutoFit/>
          </a:bodyPr>
          <a:lstStyle/>
          <a:p>
            <a:r>
              <a:rPr lang="fr-FR" sz="2400" dirty="0">
                <a:solidFill>
                  <a:schemeClr val="tx2"/>
                </a:solidFill>
                <a:latin typeface="+mn-lt"/>
              </a:rPr>
              <a:t>Depuis 2025, notre entreprise est triple certifiée ISO. </a:t>
            </a:r>
          </a:p>
          <a:p>
            <a:endParaRPr lang="fr-FR" sz="2400" dirty="0">
              <a:solidFill>
                <a:schemeClr val="tx2"/>
              </a:solidFill>
              <a:latin typeface="+mn-lt"/>
            </a:endParaRPr>
          </a:p>
          <a:p>
            <a:r>
              <a:rPr lang="fr-FR" sz="2400" dirty="0">
                <a:solidFill>
                  <a:schemeClr val="tx2"/>
                </a:solidFill>
                <a:latin typeface="+mn-lt"/>
              </a:rPr>
              <a:t>Ces certifications témoignent de notre engagement à offrir des produits et services de la plus haute qualité, tout en respectant l’environnement et en garantissant la sécurité de nos collaborateurs.</a:t>
            </a:r>
          </a:p>
          <a:p>
            <a:endParaRPr lang="fr-FR" sz="2400" dirty="0">
              <a:solidFill>
                <a:schemeClr val="tx2"/>
              </a:solidFill>
              <a:latin typeface="+mn-lt"/>
            </a:endParaRPr>
          </a:p>
          <a:p>
            <a:pPr>
              <a:buFont typeface="Arial" panose="020B0604020202020204" pitchFamily="34" charset="0"/>
              <a:buChar char="•"/>
            </a:pPr>
            <a:r>
              <a:rPr lang="fr-FR" sz="2400" b="1" dirty="0">
                <a:solidFill>
                  <a:schemeClr val="tx2"/>
                </a:solidFill>
                <a:latin typeface="+mn-lt"/>
              </a:rPr>
              <a:t>ISO 9001</a:t>
            </a:r>
            <a:r>
              <a:rPr lang="fr-FR" sz="2400" dirty="0">
                <a:solidFill>
                  <a:schemeClr val="tx2"/>
                </a:solidFill>
                <a:latin typeface="+mn-lt"/>
              </a:rPr>
              <a:t> atteste de notre maîtrise des processus de gestion de la qualité, assurant des produits fiables et performants.</a:t>
            </a:r>
          </a:p>
          <a:p>
            <a:pPr>
              <a:buFont typeface="Arial" panose="020B0604020202020204" pitchFamily="34" charset="0"/>
              <a:buChar char="•"/>
            </a:pPr>
            <a:endParaRPr lang="fr-FR" sz="2400" dirty="0">
              <a:solidFill>
                <a:schemeClr val="tx2"/>
              </a:solidFill>
              <a:latin typeface="+mn-lt"/>
            </a:endParaRPr>
          </a:p>
          <a:p>
            <a:pPr>
              <a:buFont typeface="Arial" panose="020B0604020202020204" pitchFamily="34" charset="0"/>
              <a:buChar char="•"/>
            </a:pPr>
            <a:r>
              <a:rPr lang="fr-FR" sz="2400" b="1" dirty="0">
                <a:solidFill>
                  <a:schemeClr val="tx2"/>
                </a:solidFill>
                <a:latin typeface="+mn-lt"/>
              </a:rPr>
              <a:t>ISO 14001</a:t>
            </a:r>
            <a:r>
              <a:rPr lang="fr-FR" sz="2400" dirty="0">
                <a:solidFill>
                  <a:schemeClr val="tx2"/>
                </a:solidFill>
                <a:latin typeface="+mn-lt"/>
              </a:rPr>
              <a:t> reflète notre engagement à réduire notre impact environnemental et à promouvoir des pratiques durables.</a:t>
            </a:r>
          </a:p>
          <a:p>
            <a:pPr>
              <a:buFont typeface="Arial" panose="020B0604020202020204" pitchFamily="34" charset="0"/>
              <a:buChar char="•"/>
            </a:pPr>
            <a:endParaRPr lang="fr-FR" sz="2400" dirty="0">
              <a:solidFill>
                <a:schemeClr val="tx2"/>
              </a:solidFill>
              <a:latin typeface="+mn-lt"/>
            </a:endParaRPr>
          </a:p>
          <a:p>
            <a:pPr>
              <a:buFont typeface="Arial" panose="020B0604020202020204" pitchFamily="34" charset="0"/>
              <a:buChar char="•"/>
            </a:pPr>
            <a:r>
              <a:rPr lang="fr-FR" sz="2400" b="1" dirty="0">
                <a:solidFill>
                  <a:schemeClr val="tx2"/>
                </a:solidFill>
                <a:latin typeface="+mn-lt"/>
              </a:rPr>
              <a:t>ISO 45001</a:t>
            </a:r>
            <a:r>
              <a:rPr lang="fr-FR" sz="2400" dirty="0">
                <a:solidFill>
                  <a:schemeClr val="tx2"/>
                </a:solidFill>
                <a:latin typeface="+mn-lt"/>
              </a:rPr>
              <a:t> confirme nos efforts pour garantir la sécurité et la santé de nos équipes et partenaires dans toutes nos opérations.</a:t>
            </a:r>
          </a:p>
          <a:p>
            <a:endParaRPr lang="fr-FR" sz="2400" dirty="0">
              <a:solidFill>
                <a:schemeClr val="tx2"/>
              </a:solidFill>
              <a:latin typeface="+mn-lt"/>
              <a:cs typeface="OfficinaSansITCStd Book"/>
            </a:endParaRPr>
          </a:p>
        </p:txBody>
      </p:sp>
      <p:pic>
        <p:nvPicPr>
          <p:cNvPr id="6" name="Image 5" descr="Une image contenant texte, Police, capture d’écran, mémoire flash&#10;&#10;Le contenu généré par l’IA peut être incorrect.">
            <a:extLst>
              <a:ext uri="{FF2B5EF4-FFF2-40B4-BE49-F238E27FC236}">
                <a16:creationId xmlns:a16="http://schemas.microsoft.com/office/drawing/2014/main" id="{73DE7597-19FA-5193-F8CD-EE1764071E2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052844" y="4575114"/>
            <a:ext cx="7942738" cy="2930526"/>
          </a:xfrm>
          <a:prstGeom prst="rect">
            <a:avLst/>
          </a:prstGeom>
        </p:spPr>
      </p:pic>
    </p:spTree>
    <p:extLst>
      <p:ext uri="{BB962C8B-B14F-4D97-AF65-F5344CB8AC3E}">
        <p14:creationId xmlns:p14="http://schemas.microsoft.com/office/powerpoint/2010/main" val="37937876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20E96-3BBE-6518-5ED1-421C53A5547C}"/>
            </a:ext>
          </a:extLst>
        </p:cNvPr>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9B12D05A-A293-E79C-3B51-150DCB8E378F}"/>
              </a:ext>
            </a:extLst>
          </p:cNvPr>
          <p:cNvSpPr>
            <a:spLocks noGrp="1"/>
          </p:cNvSpPr>
          <p:nvPr>
            <p:ph type="body" sz="quarter" idx="14"/>
          </p:nvPr>
        </p:nvSpPr>
        <p:spPr>
          <a:xfrm>
            <a:off x="1634801" y="1163616"/>
            <a:ext cx="7775899" cy="1411190"/>
          </a:xfrm>
        </p:spPr>
        <p:txBody>
          <a:bodyPr/>
          <a:lstStyle/>
          <a:p>
            <a:r>
              <a:rPr lang="fr-FR" sz="4000" b="1" dirty="0"/>
              <a:t>UNE EXIGENCE DE QUALITÉ DES PRODUITS</a:t>
            </a:r>
          </a:p>
        </p:txBody>
      </p:sp>
      <p:sp>
        <p:nvSpPr>
          <p:cNvPr id="12" name="ZoneTexte 11">
            <a:extLst>
              <a:ext uri="{FF2B5EF4-FFF2-40B4-BE49-F238E27FC236}">
                <a16:creationId xmlns:a16="http://schemas.microsoft.com/office/drawing/2014/main" id="{D17EFCD1-667B-FEEF-E6ED-A846B962B8DD}"/>
              </a:ext>
            </a:extLst>
          </p:cNvPr>
          <p:cNvSpPr txBox="1"/>
          <p:nvPr/>
        </p:nvSpPr>
        <p:spPr>
          <a:xfrm>
            <a:off x="1634801" y="3159206"/>
            <a:ext cx="17167549" cy="3539430"/>
          </a:xfrm>
          <a:prstGeom prst="rect">
            <a:avLst/>
          </a:prstGeom>
          <a:noFill/>
        </p:spPr>
        <p:txBody>
          <a:bodyPr wrap="square">
            <a:spAutoFit/>
          </a:bodyPr>
          <a:lstStyle/>
          <a:p>
            <a:r>
              <a:rPr lang="fr-FR" sz="2800" b="1" dirty="0">
                <a:solidFill>
                  <a:schemeClr val="tx2"/>
                </a:solidFill>
                <a:latin typeface="+mn-lt"/>
              </a:rPr>
              <a:t>Conformité et réglementation :</a:t>
            </a:r>
            <a:r>
              <a:rPr lang="fr-FR" sz="2800" dirty="0">
                <a:solidFill>
                  <a:schemeClr val="tx2"/>
                </a:solidFill>
                <a:latin typeface="+mn-lt"/>
              </a:rPr>
              <a:t> tous nos produits respectent strictement les normes en vigueur, garantissant une utilisation fiable et sécurisée.</a:t>
            </a:r>
          </a:p>
          <a:p>
            <a:pPr>
              <a:buFont typeface="Arial" panose="020B0604020202020204" pitchFamily="34" charset="0"/>
              <a:buChar char="•"/>
            </a:pPr>
            <a:endParaRPr lang="fr-FR" sz="2800" dirty="0">
              <a:solidFill>
                <a:schemeClr val="tx2"/>
              </a:solidFill>
              <a:latin typeface="+mn-lt"/>
            </a:endParaRPr>
          </a:p>
          <a:p>
            <a:r>
              <a:rPr lang="fr-FR" sz="2800" b="1" dirty="0">
                <a:solidFill>
                  <a:schemeClr val="tx2"/>
                </a:solidFill>
                <a:latin typeface="+mn-lt"/>
              </a:rPr>
              <a:t>Laboratoire de tests intégré :</a:t>
            </a:r>
            <a:r>
              <a:rPr lang="fr-FR" sz="2800" dirty="0">
                <a:solidFill>
                  <a:schemeClr val="tx2"/>
                </a:solidFill>
                <a:latin typeface="+mn-lt"/>
              </a:rPr>
              <a:t> notre entreprise dispose d’un laboratoire homologué et reconnu, nous permettant de tester, valider et améliorer constamment nos produits.</a:t>
            </a:r>
          </a:p>
          <a:p>
            <a:pPr>
              <a:buFont typeface="Arial" panose="020B0604020202020204" pitchFamily="34" charset="0"/>
              <a:buChar char="•"/>
            </a:pPr>
            <a:endParaRPr lang="fr-FR" sz="2800" dirty="0">
              <a:solidFill>
                <a:schemeClr val="tx2"/>
              </a:solidFill>
              <a:latin typeface="+mn-lt"/>
            </a:endParaRPr>
          </a:p>
          <a:p>
            <a:r>
              <a:rPr lang="fr-FR" sz="2800" b="1" dirty="0">
                <a:solidFill>
                  <a:schemeClr val="tx2"/>
                </a:solidFill>
                <a:latin typeface="+mn-lt"/>
              </a:rPr>
              <a:t>Engagement actif :</a:t>
            </a:r>
            <a:r>
              <a:rPr lang="fr-FR" sz="2800" dirty="0">
                <a:solidFill>
                  <a:schemeClr val="tx2"/>
                </a:solidFill>
                <a:latin typeface="+mn-lt"/>
              </a:rPr>
              <a:t> nous participons activement au comité de certification NF, témoignant de notre implication dans l’élaboration et le respect des standards de qualité.</a:t>
            </a:r>
          </a:p>
        </p:txBody>
      </p:sp>
      <p:pic>
        <p:nvPicPr>
          <p:cNvPr id="3" name="Image 2">
            <a:extLst>
              <a:ext uri="{FF2B5EF4-FFF2-40B4-BE49-F238E27FC236}">
                <a16:creationId xmlns:a16="http://schemas.microsoft.com/office/drawing/2014/main" id="{F57647AD-63CD-18A5-21E4-4F4DE119C1A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7410450"/>
            <a:ext cx="20321588" cy="3898900"/>
          </a:xfrm>
          <a:prstGeom prst="rect">
            <a:avLst/>
          </a:prstGeom>
        </p:spPr>
      </p:pic>
    </p:spTree>
    <p:extLst>
      <p:ext uri="{BB962C8B-B14F-4D97-AF65-F5344CB8AC3E}">
        <p14:creationId xmlns:p14="http://schemas.microsoft.com/office/powerpoint/2010/main" val="30794409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975A2-E4BE-2E50-02CF-6DD2A6BE970D}"/>
            </a:ext>
          </a:extLst>
        </p:cNvPr>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B4D716B5-51DA-F26F-8E7D-9BE276CF735D}"/>
              </a:ext>
            </a:extLst>
          </p:cNvPr>
          <p:cNvSpPr>
            <a:spLocks noGrp="1"/>
          </p:cNvSpPr>
          <p:nvPr>
            <p:ph type="body" sz="quarter" idx="14"/>
          </p:nvPr>
        </p:nvSpPr>
        <p:spPr>
          <a:xfrm>
            <a:off x="1634801" y="1163616"/>
            <a:ext cx="10132478" cy="1411190"/>
          </a:xfrm>
        </p:spPr>
        <p:txBody>
          <a:bodyPr/>
          <a:lstStyle/>
          <a:p>
            <a:r>
              <a:rPr lang="fr-FR" sz="4000" b="1" dirty="0"/>
              <a:t>NOTRE SOLUTION LOGISTIQUE</a:t>
            </a:r>
          </a:p>
        </p:txBody>
      </p:sp>
      <p:sp>
        <p:nvSpPr>
          <p:cNvPr id="12" name="ZoneTexte 11">
            <a:extLst>
              <a:ext uri="{FF2B5EF4-FFF2-40B4-BE49-F238E27FC236}">
                <a16:creationId xmlns:a16="http://schemas.microsoft.com/office/drawing/2014/main" id="{40DA68CE-A9B2-3839-8323-671E12EA9CDA}"/>
              </a:ext>
            </a:extLst>
          </p:cNvPr>
          <p:cNvSpPr txBox="1"/>
          <p:nvPr/>
        </p:nvSpPr>
        <p:spPr>
          <a:xfrm>
            <a:off x="1634801" y="3159206"/>
            <a:ext cx="10709599" cy="6986528"/>
          </a:xfrm>
          <a:prstGeom prst="rect">
            <a:avLst/>
          </a:prstGeom>
          <a:noFill/>
        </p:spPr>
        <p:txBody>
          <a:bodyPr wrap="square">
            <a:spAutoFit/>
          </a:bodyPr>
          <a:lstStyle/>
          <a:p>
            <a:pPr>
              <a:buNone/>
            </a:pPr>
            <a:r>
              <a:rPr lang="fr-FR" sz="2800" b="1" dirty="0">
                <a:solidFill>
                  <a:schemeClr val="tx2"/>
                </a:solidFill>
                <a:latin typeface="+mj-lt"/>
              </a:rPr>
              <a:t>Une offre complète et modulable :</a:t>
            </a:r>
          </a:p>
          <a:p>
            <a:pPr>
              <a:buNone/>
            </a:pPr>
            <a:endParaRPr lang="fr-FR" sz="2800" b="1" dirty="0">
              <a:solidFill>
                <a:schemeClr val="tx2"/>
              </a:solidFill>
              <a:latin typeface="+mj-lt"/>
            </a:endParaRPr>
          </a:p>
          <a:p>
            <a:pPr marL="457200" indent="-457200">
              <a:buFont typeface="Wingdings" panose="05000000000000000000" pitchFamily="2" charset="2"/>
              <a:buChar char="ü"/>
            </a:pPr>
            <a:r>
              <a:rPr lang="fr-FR" sz="2800" b="1" dirty="0">
                <a:solidFill>
                  <a:schemeClr val="tx2"/>
                </a:solidFill>
                <a:latin typeface="+mj-lt"/>
              </a:rPr>
              <a:t>Direct Magasin</a:t>
            </a:r>
            <a:br>
              <a:rPr lang="fr-FR" sz="2800" b="1" dirty="0">
                <a:solidFill>
                  <a:schemeClr val="tx2"/>
                </a:solidFill>
                <a:latin typeface="+mj-lt"/>
              </a:rPr>
            </a:br>
            <a:r>
              <a:rPr lang="fr-FR" sz="2800" dirty="0">
                <a:solidFill>
                  <a:schemeClr val="tx2"/>
                </a:solidFill>
                <a:latin typeface="+mj-lt"/>
              </a:rPr>
              <a:t>Livraison directe en point de vente</a:t>
            </a:r>
          </a:p>
          <a:p>
            <a:endParaRPr lang="fr-FR" sz="2800" dirty="0">
              <a:solidFill>
                <a:schemeClr val="tx2"/>
              </a:solidFill>
              <a:latin typeface="+mj-lt"/>
            </a:endParaRPr>
          </a:p>
          <a:p>
            <a:pPr marL="457200" indent="-457200">
              <a:buFont typeface="Wingdings" panose="05000000000000000000" pitchFamily="2" charset="2"/>
              <a:buChar char="ü"/>
            </a:pPr>
            <a:r>
              <a:rPr lang="fr-FR" sz="2800" b="1" dirty="0">
                <a:solidFill>
                  <a:schemeClr val="tx2"/>
                </a:solidFill>
                <a:latin typeface="+mj-lt"/>
              </a:rPr>
              <a:t>Entrepôt</a:t>
            </a:r>
            <a:br>
              <a:rPr lang="fr-FR" sz="2800" b="1" dirty="0">
                <a:solidFill>
                  <a:schemeClr val="tx2"/>
                </a:solidFill>
                <a:latin typeface="+mj-lt"/>
              </a:rPr>
            </a:br>
            <a:r>
              <a:rPr lang="fr-FR" sz="2800" dirty="0">
                <a:solidFill>
                  <a:schemeClr val="tx2"/>
                </a:solidFill>
                <a:latin typeface="+mj-lt"/>
              </a:rPr>
              <a:t>Stockage centralisé </a:t>
            </a:r>
          </a:p>
          <a:p>
            <a:pPr marL="457200" indent="-457200">
              <a:buFont typeface="Wingdings" panose="05000000000000000000" pitchFamily="2" charset="2"/>
              <a:buChar char="ü"/>
            </a:pPr>
            <a:endParaRPr lang="fr-FR" sz="2800" dirty="0">
              <a:solidFill>
                <a:schemeClr val="tx2"/>
              </a:solidFill>
              <a:latin typeface="+mj-lt"/>
            </a:endParaRPr>
          </a:p>
          <a:p>
            <a:pPr marL="457200" indent="-457200">
              <a:buFont typeface="Wingdings" panose="05000000000000000000" pitchFamily="2" charset="2"/>
              <a:buChar char="ü"/>
            </a:pPr>
            <a:r>
              <a:rPr lang="fr-FR" sz="2800" b="1" dirty="0" err="1">
                <a:solidFill>
                  <a:schemeClr val="tx2"/>
                </a:solidFill>
                <a:latin typeface="+mj-lt"/>
              </a:rPr>
              <a:t>Crossdocking</a:t>
            </a:r>
            <a:br>
              <a:rPr lang="fr-FR" sz="2800" b="1" dirty="0">
                <a:solidFill>
                  <a:schemeClr val="tx2"/>
                </a:solidFill>
                <a:latin typeface="+mj-lt"/>
              </a:rPr>
            </a:br>
            <a:r>
              <a:rPr lang="fr-FR" sz="2800" dirty="0">
                <a:solidFill>
                  <a:schemeClr val="tx2"/>
                </a:solidFill>
                <a:latin typeface="+mj-lt"/>
              </a:rPr>
              <a:t>Optimisation des flux sans rupture de charge</a:t>
            </a:r>
          </a:p>
          <a:p>
            <a:pPr marL="457200" indent="-457200">
              <a:buFont typeface="Wingdings" panose="05000000000000000000" pitchFamily="2" charset="2"/>
              <a:buChar char="ü"/>
            </a:pPr>
            <a:endParaRPr lang="fr-FR" sz="2800" dirty="0">
              <a:solidFill>
                <a:schemeClr val="tx2"/>
              </a:solidFill>
              <a:latin typeface="+mj-lt"/>
            </a:endParaRPr>
          </a:p>
          <a:p>
            <a:pPr marL="457200" indent="-457200">
              <a:buFont typeface="Wingdings" panose="05000000000000000000" pitchFamily="2" charset="2"/>
              <a:buChar char="ü"/>
            </a:pPr>
            <a:r>
              <a:rPr lang="fr-FR" sz="2800" b="1" dirty="0">
                <a:solidFill>
                  <a:schemeClr val="tx2"/>
                </a:solidFill>
                <a:latin typeface="+mj-lt"/>
              </a:rPr>
              <a:t>Maritime</a:t>
            </a:r>
            <a:br>
              <a:rPr lang="fr-FR" sz="2800" b="1" dirty="0">
                <a:solidFill>
                  <a:schemeClr val="tx2"/>
                </a:solidFill>
                <a:latin typeface="+mj-lt"/>
              </a:rPr>
            </a:br>
            <a:r>
              <a:rPr lang="fr-FR" sz="2800" dirty="0">
                <a:solidFill>
                  <a:schemeClr val="tx2"/>
                </a:solidFill>
                <a:latin typeface="+mj-lt"/>
              </a:rPr>
              <a:t>Expéditions à l'international</a:t>
            </a:r>
          </a:p>
          <a:p>
            <a:endParaRPr lang="fr-FR" sz="2800" b="1" dirty="0">
              <a:solidFill>
                <a:schemeClr val="tx2"/>
              </a:solidFill>
              <a:latin typeface="+mj-lt"/>
            </a:endParaRPr>
          </a:p>
          <a:p>
            <a:r>
              <a:rPr lang="fr-FR" sz="2800" b="1" dirty="0">
                <a:solidFill>
                  <a:schemeClr val="tx2"/>
                </a:solidFill>
                <a:latin typeface="+mj-lt"/>
              </a:rPr>
              <a:t>De la messagerie au camion complet</a:t>
            </a:r>
            <a:r>
              <a:rPr lang="fr-FR" sz="2800" dirty="0">
                <a:solidFill>
                  <a:schemeClr val="tx2"/>
                </a:solidFill>
                <a:latin typeface="+mj-lt"/>
              </a:rPr>
              <a:t>, </a:t>
            </a:r>
            <a:br>
              <a:rPr lang="fr-FR" sz="2800" dirty="0">
                <a:solidFill>
                  <a:schemeClr val="tx2"/>
                </a:solidFill>
                <a:latin typeface="+mj-lt"/>
              </a:rPr>
            </a:br>
            <a:r>
              <a:rPr lang="fr-FR" sz="2800" dirty="0">
                <a:solidFill>
                  <a:schemeClr val="tx2"/>
                </a:solidFill>
                <a:latin typeface="+mj-lt"/>
              </a:rPr>
              <a:t>nous adaptons notre solution à vos besoins logistiques.</a:t>
            </a:r>
          </a:p>
        </p:txBody>
      </p:sp>
      <p:pic>
        <p:nvPicPr>
          <p:cNvPr id="3" name="Image 2" descr="Une image contenant bâtiment, Poubelle, entrepôt, construction&#10;&#10;Le contenu généré par l’IA peut être incorrect.">
            <a:extLst>
              <a:ext uri="{FF2B5EF4-FFF2-40B4-BE49-F238E27FC236}">
                <a16:creationId xmlns:a16="http://schemas.microsoft.com/office/drawing/2014/main" id="{A1A64199-05B7-61EF-FF85-B1F630E21103}"/>
              </a:ext>
            </a:extLst>
          </p:cNvPr>
          <p:cNvPicPr>
            <a:picLocks noChangeAspect="1"/>
          </p:cNvPicPr>
          <p:nvPr/>
        </p:nvPicPr>
        <p:blipFill>
          <a:blip r:embed="rId3">
            <a:extLst>
              <a:ext uri="{28A0092B-C50C-407E-A947-70E740481C1C}">
                <a14:useLocalDpi xmlns:a14="http://schemas.microsoft.com/office/drawing/2010/main" val="0"/>
              </a:ext>
            </a:extLst>
          </a:blip>
          <a:srcRect l="13228" t="19105" r="19105" b="13228"/>
          <a:stretch/>
        </p:blipFill>
        <p:spPr>
          <a:xfrm>
            <a:off x="11887879" y="0"/>
            <a:ext cx="8482013" cy="11309350"/>
          </a:xfrm>
          <a:prstGeom prst="rect">
            <a:avLst/>
          </a:prstGeom>
        </p:spPr>
      </p:pic>
    </p:spTree>
    <p:extLst>
      <p:ext uri="{BB962C8B-B14F-4D97-AF65-F5344CB8AC3E}">
        <p14:creationId xmlns:p14="http://schemas.microsoft.com/office/powerpoint/2010/main" val="25451332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2499E1C3-DE5E-369A-3060-6E84F33C829E}"/>
              </a:ext>
            </a:extLst>
          </p:cNvPr>
          <p:cNvSpPr>
            <a:spLocks noGrp="1"/>
          </p:cNvSpPr>
          <p:nvPr>
            <p:ph type="body" sz="quarter" idx="10"/>
          </p:nvPr>
        </p:nvSpPr>
        <p:spPr>
          <a:xfrm>
            <a:off x="1612900" y="3197955"/>
            <a:ext cx="8295598" cy="7391400"/>
          </a:xfrm>
        </p:spPr>
        <p:txBody>
          <a:bodyPr/>
          <a:lstStyle/>
          <a:p>
            <a:r>
              <a:rPr lang="fr-FR" dirty="0">
                <a:solidFill>
                  <a:schemeClr val="tx2"/>
                </a:solidFill>
              </a:rPr>
              <a:t>Les produits ARTUB : un savoir-faire 100 % français, </a:t>
            </a:r>
            <a:br>
              <a:rPr lang="fr-FR" dirty="0">
                <a:solidFill>
                  <a:schemeClr val="tx2"/>
                </a:solidFill>
              </a:rPr>
            </a:br>
            <a:r>
              <a:rPr lang="fr-FR" dirty="0">
                <a:solidFill>
                  <a:schemeClr val="tx2"/>
                </a:solidFill>
              </a:rPr>
              <a:t>gage de qualité et d'excellence.</a:t>
            </a:r>
          </a:p>
          <a:p>
            <a:endParaRPr lang="fr-FR" dirty="0">
              <a:solidFill>
                <a:schemeClr val="tx2"/>
              </a:solidFill>
            </a:endParaRPr>
          </a:p>
          <a:p>
            <a:r>
              <a:rPr lang="fr-FR" dirty="0">
                <a:solidFill>
                  <a:schemeClr val="tx2"/>
                </a:solidFill>
              </a:rPr>
              <a:t>Une maîtrise intégrale de la chaîne de fabrication :</a:t>
            </a:r>
          </a:p>
          <a:p>
            <a:endParaRPr lang="fr-FR" dirty="0">
              <a:solidFill>
                <a:schemeClr val="tx2"/>
              </a:solidFill>
            </a:endParaRPr>
          </a:p>
          <a:p>
            <a:r>
              <a:rPr lang="fr-FR" b="1" dirty="0">
                <a:solidFill>
                  <a:schemeClr val="tx2"/>
                </a:solidFill>
              </a:rPr>
              <a:t>Conception et innovation </a:t>
            </a:r>
            <a:r>
              <a:rPr lang="fr-FR" dirty="0">
                <a:solidFill>
                  <a:schemeClr val="tx2"/>
                </a:solidFill>
              </a:rPr>
              <a:t>: Nos services marketing et bureaux d'études travaillent ensemble pour développer des solutions répondant aux besoins de nos clients.</a:t>
            </a:r>
          </a:p>
          <a:p>
            <a:endParaRPr lang="fr-FR" dirty="0">
              <a:solidFill>
                <a:schemeClr val="tx2"/>
              </a:solidFill>
            </a:endParaRPr>
          </a:p>
          <a:p>
            <a:r>
              <a:rPr lang="fr-FR" b="1" dirty="0">
                <a:solidFill>
                  <a:schemeClr val="tx2"/>
                </a:solidFill>
              </a:rPr>
              <a:t>Production locale </a:t>
            </a:r>
            <a:r>
              <a:rPr lang="fr-FR" dirty="0">
                <a:solidFill>
                  <a:schemeClr val="tx2"/>
                </a:solidFill>
              </a:rPr>
              <a:t>: Une fabrication de A à Z dans nos usines françaises.</a:t>
            </a:r>
          </a:p>
          <a:p>
            <a:endParaRPr lang="fr-FR" dirty="0">
              <a:solidFill>
                <a:schemeClr val="tx2"/>
              </a:solidFill>
            </a:endParaRPr>
          </a:p>
          <a:p>
            <a:r>
              <a:rPr lang="fr-FR" b="1" dirty="0">
                <a:solidFill>
                  <a:schemeClr val="tx2"/>
                </a:solidFill>
              </a:rPr>
              <a:t>Contrôle qualité rigoureux </a:t>
            </a:r>
            <a:r>
              <a:rPr lang="fr-FR" dirty="0">
                <a:solidFill>
                  <a:schemeClr val="tx2"/>
                </a:solidFill>
              </a:rPr>
              <a:t>: Grâce à notre laboratoire de tests intégré, chaque produit est contrôlé pour garantir la conformité et la sécurité.</a:t>
            </a:r>
          </a:p>
        </p:txBody>
      </p:sp>
      <p:pic>
        <p:nvPicPr>
          <p:cNvPr id="5" name="Image 4">
            <a:extLst>
              <a:ext uri="{FF2B5EF4-FFF2-40B4-BE49-F238E27FC236}">
                <a16:creationId xmlns:a16="http://schemas.microsoft.com/office/drawing/2014/main" id="{F378D609-00BF-20F6-E2BC-3392899C3F1B}"/>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2566959" y="0"/>
            <a:ext cx="7538729" cy="11309350"/>
          </a:xfrm>
          <a:prstGeom prst="rect">
            <a:avLst/>
          </a:prstGeom>
        </p:spPr>
      </p:pic>
      <p:sp>
        <p:nvSpPr>
          <p:cNvPr id="7" name="Rectangle : coins arrondis 6">
            <a:extLst>
              <a:ext uri="{FF2B5EF4-FFF2-40B4-BE49-F238E27FC236}">
                <a16:creationId xmlns:a16="http://schemas.microsoft.com/office/drawing/2014/main" id="{AB051AA0-A2E6-AE0B-65CF-6E4AE28FD626}"/>
              </a:ext>
            </a:extLst>
          </p:cNvPr>
          <p:cNvSpPr/>
          <p:nvPr/>
        </p:nvSpPr>
        <p:spPr>
          <a:xfrm>
            <a:off x="11334750" y="3505200"/>
            <a:ext cx="2324100" cy="4305300"/>
          </a:xfrm>
          <a:prstGeom prst="roundRect">
            <a:avLst>
              <a:gd name="adj" fmla="val 273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descr="Une image contenant texte, graphisme, Graphique, conception&#10;&#10;Description générée automatiquement">
            <a:extLst>
              <a:ext uri="{FF2B5EF4-FFF2-40B4-BE49-F238E27FC236}">
                <a16:creationId xmlns:a16="http://schemas.microsoft.com/office/drawing/2014/main" id="{70BC2C45-AE3E-CD27-EBEE-4B9BD0E69D9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625125" y="3746623"/>
            <a:ext cx="1883668" cy="3816104"/>
          </a:xfrm>
          <a:prstGeom prst="rect">
            <a:avLst/>
          </a:prstGeom>
        </p:spPr>
      </p:pic>
      <p:sp>
        <p:nvSpPr>
          <p:cNvPr id="4" name="Espace réservé du texte 7">
            <a:extLst>
              <a:ext uri="{FF2B5EF4-FFF2-40B4-BE49-F238E27FC236}">
                <a16:creationId xmlns:a16="http://schemas.microsoft.com/office/drawing/2014/main" id="{7FBD49BE-FA1F-A4BC-1076-128E7A22CA98}"/>
              </a:ext>
            </a:extLst>
          </p:cNvPr>
          <p:cNvSpPr txBox="1">
            <a:spLocks/>
          </p:cNvSpPr>
          <p:nvPr/>
        </p:nvSpPr>
        <p:spPr>
          <a:xfrm>
            <a:off x="1605773" y="1178130"/>
            <a:ext cx="9699949" cy="1411190"/>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FR" sz="4000" b="1" dirty="0">
                <a:solidFill>
                  <a:srgbClr val="002E42"/>
                </a:solidFill>
              </a:rPr>
              <a:t>UN ATTACHEMENT À </a:t>
            </a:r>
            <a:br>
              <a:rPr lang="fr-FR" sz="4000" b="1" dirty="0">
                <a:solidFill>
                  <a:srgbClr val="002E42"/>
                </a:solidFill>
              </a:rPr>
            </a:br>
            <a:r>
              <a:rPr lang="fr-FR" sz="4000" b="1" dirty="0">
                <a:solidFill>
                  <a:srgbClr val="002E42"/>
                </a:solidFill>
              </a:rPr>
              <a:t>LA FABRICATION FRANÇAISE</a:t>
            </a:r>
          </a:p>
        </p:txBody>
      </p:sp>
    </p:spTree>
    <p:extLst>
      <p:ext uri="{BB962C8B-B14F-4D97-AF65-F5344CB8AC3E}">
        <p14:creationId xmlns:p14="http://schemas.microsoft.com/office/powerpoint/2010/main" val="16705460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8E503-8E70-FEBF-8B2F-341A78DE4D2E}"/>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38A1A010-632F-EA85-0A41-2023F999B61B}"/>
              </a:ext>
            </a:extLst>
          </p:cNvPr>
          <p:cNvSpPr>
            <a:spLocks noGrp="1"/>
          </p:cNvSpPr>
          <p:nvPr>
            <p:ph type="body" sz="quarter" idx="10"/>
          </p:nvPr>
        </p:nvSpPr>
        <p:spPr>
          <a:xfrm>
            <a:off x="8928404" y="2606675"/>
            <a:ext cx="9659634" cy="7391400"/>
          </a:xfrm>
        </p:spPr>
        <p:txBody>
          <a:bodyPr/>
          <a:lstStyle/>
          <a:p>
            <a:r>
              <a:rPr lang="fr-FR" dirty="0">
                <a:solidFill>
                  <a:schemeClr val="tx2"/>
                </a:solidFill>
              </a:rPr>
              <a:t>Nous commercialisons nos solutions d’accès en hauteur dans plus de 20 pays à travers le monde.</a:t>
            </a:r>
          </a:p>
          <a:p>
            <a:endParaRPr lang="fr-FR" dirty="0">
              <a:solidFill>
                <a:schemeClr val="tx2"/>
              </a:solidFill>
            </a:endParaRPr>
          </a:p>
          <a:p>
            <a:r>
              <a:rPr lang="fr-FR" dirty="0">
                <a:solidFill>
                  <a:schemeClr val="tx2"/>
                </a:solidFill>
              </a:rPr>
              <a:t>Cette présence mondiale témoigne de la qualité et de la fiabilité de nos solutions, qui répondent aux besoins de clients dans divers secteurs et régions.</a:t>
            </a:r>
          </a:p>
          <a:p>
            <a:endParaRPr lang="fr-FR" dirty="0">
              <a:solidFill>
                <a:schemeClr val="tx2"/>
              </a:solidFill>
            </a:endParaRPr>
          </a:p>
          <a:p>
            <a:r>
              <a:rPr lang="fr-FR" dirty="0">
                <a:solidFill>
                  <a:schemeClr val="tx2"/>
                </a:solidFill>
              </a:rPr>
              <a:t>Les ventes à l'international représentent 1/3 de notre chiffre d'affaires, un indicateur fort de notre compétitivité à l’échelle mondiale et de la confiance que nos partenaires placent dans nos produits.</a:t>
            </a:r>
          </a:p>
        </p:txBody>
      </p:sp>
      <p:sp>
        <p:nvSpPr>
          <p:cNvPr id="3" name="Titre 2">
            <a:extLst>
              <a:ext uri="{FF2B5EF4-FFF2-40B4-BE49-F238E27FC236}">
                <a16:creationId xmlns:a16="http://schemas.microsoft.com/office/drawing/2014/main" id="{8D8A0A36-683D-77A6-7C99-8056BD42CA97}"/>
              </a:ext>
            </a:extLst>
          </p:cNvPr>
          <p:cNvSpPr>
            <a:spLocks noGrp="1"/>
          </p:cNvSpPr>
          <p:nvPr>
            <p:ph type="title" idx="4294967295"/>
          </p:nvPr>
        </p:nvSpPr>
        <p:spPr>
          <a:xfrm>
            <a:off x="8928404" y="1112752"/>
            <a:ext cx="17584362" cy="949317"/>
          </a:xfrm>
          <a:prstGeom prst="rect">
            <a:avLst/>
          </a:prstGeom>
        </p:spPr>
        <p:txBody>
          <a:bodyPr/>
          <a:lstStyle/>
          <a:p>
            <a:r>
              <a:rPr lang="fr-FR" sz="3950" b="1" dirty="0">
                <a:solidFill>
                  <a:schemeClr val="tx2"/>
                </a:solidFill>
              </a:rPr>
              <a:t>UNE PRÉSENCE INTERNATIONALE</a:t>
            </a:r>
          </a:p>
        </p:txBody>
      </p:sp>
      <p:pic>
        <p:nvPicPr>
          <p:cNvPr id="7" name="Image 6">
            <a:extLst>
              <a:ext uri="{FF2B5EF4-FFF2-40B4-BE49-F238E27FC236}">
                <a16:creationId xmlns:a16="http://schemas.microsoft.com/office/drawing/2014/main" id="{734E3CAD-5A25-0667-681D-CB9B961E008B}"/>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7867649" cy="11309350"/>
          </a:xfrm>
          <a:prstGeom prst="rect">
            <a:avLst/>
          </a:prstGeom>
        </p:spPr>
      </p:pic>
    </p:spTree>
    <p:extLst>
      <p:ext uri="{BB962C8B-B14F-4D97-AF65-F5344CB8AC3E}">
        <p14:creationId xmlns:p14="http://schemas.microsoft.com/office/powerpoint/2010/main" val="17929725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43AD169-2EC0-31A4-34F1-555EF0A013A5}"/>
              </a:ext>
            </a:extLst>
          </p:cNvPr>
          <p:cNvSpPr>
            <a:spLocks noGrp="1"/>
          </p:cNvSpPr>
          <p:nvPr>
            <p:ph type="title" idx="4294967295"/>
          </p:nvPr>
        </p:nvSpPr>
        <p:spPr>
          <a:xfrm>
            <a:off x="1614868" y="1299329"/>
            <a:ext cx="17584362" cy="1044249"/>
          </a:xfrm>
          <a:prstGeom prst="rect">
            <a:avLst/>
          </a:prstGeom>
        </p:spPr>
        <p:txBody>
          <a:bodyPr/>
          <a:lstStyle/>
          <a:p>
            <a:r>
              <a:rPr lang="fr-FR" sz="3950" b="1" dirty="0">
                <a:solidFill>
                  <a:srgbClr val="002E42"/>
                </a:solidFill>
              </a:rPr>
              <a:t>NOTRE CATALOGUE EN LIGNE</a:t>
            </a:r>
          </a:p>
        </p:txBody>
      </p:sp>
      <p:pic>
        <p:nvPicPr>
          <p:cNvPr id="5" name="Image 4" descr="Une image contenant texte, capture d’écran, arbre, plein air&#10;&#10;Le contenu généré par l’IA peut être incorrect.">
            <a:extLst>
              <a:ext uri="{FF2B5EF4-FFF2-40B4-BE49-F238E27FC236}">
                <a16:creationId xmlns:a16="http://schemas.microsoft.com/office/drawing/2014/main" id="{C07CF474-6F58-88B2-0EB2-A208006A355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05089">
            <a:off x="7272411" y="1860247"/>
            <a:ext cx="11156203" cy="8144028"/>
          </a:xfrm>
          <a:prstGeom prst="rect">
            <a:avLst/>
          </a:prstGeom>
        </p:spPr>
      </p:pic>
      <p:sp>
        <p:nvSpPr>
          <p:cNvPr id="6" name="Rectangle 5">
            <a:hlinkClick r:id="rId3"/>
            <a:extLst>
              <a:ext uri="{FF2B5EF4-FFF2-40B4-BE49-F238E27FC236}">
                <a16:creationId xmlns:a16="http://schemas.microsoft.com/office/drawing/2014/main" id="{0B8A6D6D-3ADD-D30D-12DC-C5F767A2D37F}"/>
              </a:ext>
            </a:extLst>
          </p:cNvPr>
          <p:cNvSpPr/>
          <p:nvPr/>
        </p:nvSpPr>
        <p:spPr>
          <a:xfrm>
            <a:off x="1614868" y="4030007"/>
            <a:ext cx="4020153" cy="881743"/>
          </a:xfrm>
          <a:prstGeom prst="rect">
            <a:avLst/>
          </a:prstGeom>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b="1" u="sng" dirty="0">
                <a:solidFill>
                  <a:schemeClr val="bg1"/>
                </a:solidFill>
                <a:hlinkClick r:id="rId3">
                  <a:extLst>
                    <a:ext uri="{A12FA001-AC4F-418D-AE19-62706E023703}">
                      <ahyp:hlinkClr xmlns:ahyp="http://schemas.microsoft.com/office/drawing/2018/hyperlinkcolor" val="tx"/>
                    </a:ext>
                  </a:extLst>
                </a:hlinkClick>
              </a:rPr>
              <a:t>DÉCOUVRIR</a:t>
            </a:r>
            <a:endParaRPr lang="fr-FR" sz="2800" b="1" u="sng" dirty="0">
              <a:solidFill>
                <a:schemeClr val="bg1"/>
              </a:solidFill>
            </a:endParaRPr>
          </a:p>
        </p:txBody>
      </p:sp>
      <p:pic>
        <p:nvPicPr>
          <p:cNvPr id="7" name="Graphique 6">
            <a:hlinkClick r:id="rId3"/>
            <a:extLst>
              <a:ext uri="{FF2B5EF4-FFF2-40B4-BE49-F238E27FC236}">
                <a16:creationId xmlns:a16="http://schemas.microsoft.com/office/drawing/2014/main" id="{71959E05-FF75-F237-AEF0-E7D7478C9AE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614868" y="5175557"/>
            <a:ext cx="2444087" cy="2444087"/>
          </a:xfrm>
          <a:prstGeom prst="rect">
            <a:avLst/>
          </a:prstGeom>
        </p:spPr>
      </p:pic>
    </p:spTree>
    <p:extLst>
      <p:ext uri="{BB962C8B-B14F-4D97-AF65-F5344CB8AC3E}">
        <p14:creationId xmlns:p14="http://schemas.microsoft.com/office/powerpoint/2010/main" val="24425021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2C1F8-9106-1B42-E3B4-540AF0045129}"/>
            </a:ext>
          </a:extLst>
        </p:cNvPr>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9EBCC5CC-3F54-F720-5743-A23C748FE257}"/>
              </a:ext>
            </a:extLst>
          </p:cNvPr>
          <p:cNvSpPr>
            <a:spLocks noGrp="1"/>
          </p:cNvSpPr>
          <p:nvPr>
            <p:ph type="body" sz="quarter" idx="10"/>
          </p:nvPr>
        </p:nvSpPr>
        <p:spPr/>
        <p:txBody>
          <a:bodyPr/>
          <a:lstStyle/>
          <a:p>
            <a:endParaRPr lang="fr-FR" dirty="0"/>
          </a:p>
        </p:txBody>
      </p:sp>
      <p:pic>
        <p:nvPicPr>
          <p:cNvPr id="7" name="Image 6" descr="Une image contenant intérieur, personne, ordinateur, Clavier d’ordinateur&#10;&#10;Le contenu généré par l’IA peut être incorrect.">
            <a:extLst>
              <a:ext uri="{FF2B5EF4-FFF2-40B4-BE49-F238E27FC236}">
                <a16:creationId xmlns:a16="http://schemas.microsoft.com/office/drawing/2014/main" id="{7DF8FFF2-0137-95B9-9239-9DF5ABCD7C9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261" y="0"/>
            <a:ext cx="7539083" cy="11309350"/>
          </a:xfrm>
          <a:prstGeom prst="rect">
            <a:avLst/>
          </a:prstGeom>
        </p:spPr>
      </p:pic>
      <p:sp>
        <p:nvSpPr>
          <p:cNvPr id="9" name="ZoneTexte 8">
            <a:extLst>
              <a:ext uri="{FF2B5EF4-FFF2-40B4-BE49-F238E27FC236}">
                <a16:creationId xmlns:a16="http://schemas.microsoft.com/office/drawing/2014/main" id="{E219F4CC-36E8-1A08-6EE8-7F1A1861D214}"/>
              </a:ext>
            </a:extLst>
          </p:cNvPr>
          <p:cNvSpPr txBox="1"/>
          <p:nvPr/>
        </p:nvSpPr>
        <p:spPr>
          <a:xfrm>
            <a:off x="10052844" y="4454346"/>
            <a:ext cx="6063456" cy="1200329"/>
          </a:xfrm>
          <a:prstGeom prst="rect">
            <a:avLst/>
          </a:prstGeom>
          <a:noFill/>
        </p:spPr>
        <p:txBody>
          <a:bodyPr wrap="square" anchor="ctr">
            <a:spAutoFit/>
          </a:bodyPr>
          <a:lstStyle/>
          <a:p>
            <a:pPr marR="0" algn="l" rtl="0"/>
            <a:r>
              <a:rPr lang="fr-FR" sz="5400" i="0" u="none" strike="noStrike" baseline="30000" dirty="0">
                <a:solidFill>
                  <a:schemeClr val="tx2"/>
                </a:solidFill>
                <a:latin typeface="+mj-lt"/>
              </a:rPr>
              <a:t>T</a:t>
            </a:r>
            <a:r>
              <a:rPr lang="fr-FR" sz="5400" baseline="30000" dirty="0">
                <a:solidFill>
                  <a:schemeClr val="tx2"/>
                </a:solidFill>
                <a:latin typeface="+mj-lt"/>
              </a:rPr>
              <a:t>é</a:t>
            </a:r>
            <a:r>
              <a:rPr lang="fr-FR" sz="5400" i="0" u="none" strike="noStrike" baseline="30000" dirty="0">
                <a:solidFill>
                  <a:schemeClr val="tx2"/>
                </a:solidFill>
                <a:latin typeface="+mj-lt"/>
              </a:rPr>
              <a:t>léphone : </a:t>
            </a:r>
            <a:br>
              <a:rPr lang="fr-FR" sz="5400" i="0" u="none" strike="noStrike" baseline="30000" dirty="0">
                <a:solidFill>
                  <a:schemeClr val="tx2"/>
                </a:solidFill>
                <a:latin typeface="+mj-lt"/>
              </a:rPr>
            </a:br>
            <a:r>
              <a:rPr lang="fr-FR" sz="5400" b="1" i="0" u="none" strike="noStrike" baseline="30000" dirty="0">
                <a:solidFill>
                  <a:schemeClr val="tx2"/>
                </a:solidFill>
                <a:latin typeface="+mj-lt"/>
              </a:rPr>
              <a:t>04 74 90 70 45</a:t>
            </a:r>
            <a:endParaRPr lang="fr-FR" sz="5400" b="1" baseline="30000" dirty="0">
              <a:solidFill>
                <a:schemeClr val="tx2"/>
              </a:solidFill>
              <a:latin typeface="+mj-lt"/>
            </a:endParaRPr>
          </a:p>
        </p:txBody>
      </p:sp>
      <p:pic>
        <p:nvPicPr>
          <p:cNvPr id="15" name="Graphique 14">
            <a:extLst>
              <a:ext uri="{FF2B5EF4-FFF2-40B4-BE49-F238E27FC236}">
                <a16:creationId xmlns:a16="http://schemas.microsoft.com/office/drawing/2014/main" id="{2133AE4C-EDAD-5EAA-375D-CC0C25FC52A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33104" y="4223054"/>
            <a:ext cx="1225246" cy="1225246"/>
          </a:xfrm>
          <a:prstGeom prst="rect">
            <a:avLst/>
          </a:prstGeom>
        </p:spPr>
      </p:pic>
      <p:sp>
        <p:nvSpPr>
          <p:cNvPr id="18" name="ZoneTexte 17">
            <a:extLst>
              <a:ext uri="{FF2B5EF4-FFF2-40B4-BE49-F238E27FC236}">
                <a16:creationId xmlns:a16="http://schemas.microsoft.com/office/drawing/2014/main" id="{B3039A98-5FE9-71CB-C730-042AF97124E1}"/>
              </a:ext>
            </a:extLst>
          </p:cNvPr>
          <p:cNvSpPr txBox="1"/>
          <p:nvPr/>
        </p:nvSpPr>
        <p:spPr>
          <a:xfrm>
            <a:off x="10052844" y="6677858"/>
            <a:ext cx="9454356" cy="1200329"/>
          </a:xfrm>
          <a:prstGeom prst="rect">
            <a:avLst/>
          </a:prstGeom>
          <a:noFill/>
        </p:spPr>
        <p:txBody>
          <a:bodyPr wrap="square">
            <a:spAutoFit/>
          </a:bodyPr>
          <a:lstStyle/>
          <a:p>
            <a:pPr marR="0" algn="l" rtl="0"/>
            <a:r>
              <a:rPr lang="fr-FR" sz="5400" i="0" u="none" strike="noStrike" baseline="30000" dirty="0">
                <a:solidFill>
                  <a:schemeClr val="tx2"/>
                </a:solidFill>
                <a:latin typeface="+mj-lt"/>
              </a:rPr>
              <a:t>Email : </a:t>
            </a:r>
            <a:br>
              <a:rPr lang="fr-FR" sz="5400" i="0" u="none" strike="noStrike" baseline="30000" dirty="0">
                <a:solidFill>
                  <a:schemeClr val="tx2"/>
                </a:solidFill>
                <a:latin typeface="+mj-lt"/>
              </a:rPr>
            </a:br>
            <a:r>
              <a:rPr lang="fr-FR" sz="5400" b="1" i="0" u="none" strike="noStrike" baseline="30000" dirty="0">
                <a:solidFill>
                  <a:schemeClr val="tx2"/>
                </a:solidFill>
                <a:latin typeface="+mj-lt"/>
              </a:rPr>
              <a:t>contact@artub.fr</a:t>
            </a:r>
            <a:endParaRPr lang="fr-FR" sz="5400" b="1" baseline="30000" dirty="0">
              <a:solidFill>
                <a:schemeClr val="tx2"/>
              </a:solidFill>
              <a:latin typeface="+mj-lt"/>
            </a:endParaRPr>
          </a:p>
        </p:txBody>
      </p:sp>
      <p:sp>
        <p:nvSpPr>
          <p:cNvPr id="2" name="Titre 2">
            <a:extLst>
              <a:ext uri="{FF2B5EF4-FFF2-40B4-BE49-F238E27FC236}">
                <a16:creationId xmlns:a16="http://schemas.microsoft.com/office/drawing/2014/main" id="{4FB7C2D4-870F-E37B-0BF9-FC389C101EA6}"/>
              </a:ext>
            </a:extLst>
          </p:cNvPr>
          <p:cNvSpPr>
            <a:spLocks noGrp="1"/>
          </p:cNvSpPr>
          <p:nvPr>
            <p:ph type="title" idx="4294967295"/>
          </p:nvPr>
        </p:nvSpPr>
        <p:spPr>
          <a:xfrm>
            <a:off x="8287960" y="1112752"/>
            <a:ext cx="17584362" cy="949317"/>
          </a:xfrm>
          <a:prstGeom prst="rect">
            <a:avLst/>
          </a:prstGeom>
        </p:spPr>
        <p:txBody>
          <a:bodyPr/>
          <a:lstStyle/>
          <a:p>
            <a:r>
              <a:rPr lang="fr-FR" sz="3950" b="1" dirty="0">
                <a:solidFill>
                  <a:srgbClr val="002E42"/>
                </a:solidFill>
              </a:rPr>
              <a:t>CONTACTEZ-NOUS</a:t>
            </a:r>
          </a:p>
        </p:txBody>
      </p:sp>
      <p:pic>
        <p:nvPicPr>
          <p:cNvPr id="8" name="Graphique 7">
            <a:extLst>
              <a:ext uri="{FF2B5EF4-FFF2-40B4-BE49-F238E27FC236}">
                <a16:creationId xmlns:a16="http://schemas.microsoft.com/office/drawing/2014/main" id="{FB9A6F85-60F1-711A-E568-DF704AFC705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33104" y="6411086"/>
            <a:ext cx="1225244" cy="1225244"/>
          </a:xfrm>
          <a:prstGeom prst="rect">
            <a:avLst/>
          </a:prstGeom>
        </p:spPr>
      </p:pic>
    </p:spTree>
    <p:extLst>
      <p:ext uri="{BB962C8B-B14F-4D97-AF65-F5344CB8AC3E}">
        <p14:creationId xmlns:p14="http://schemas.microsoft.com/office/powerpoint/2010/main" val="4083751893"/>
      </p:ext>
    </p:extLst>
  </p:cSld>
  <p:clrMapOvr>
    <a:masterClrMapping/>
  </p:clrMapOvr>
</p:sld>
</file>

<file path=ppt/theme/theme1.xml><?xml version="1.0" encoding="utf-8"?>
<a:theme xmlns:a="http://schemas.openxmlformats.org/drawingml/2006/main" name="Office Theme">
  <a:themeElements>
    <a:clrScheme name="Palette Couleur TUCO">
      <a:dk1>
        <a:srgbClr val="002E42"/>
      </a:dk1>
      <a:lt1>
        <a:srgbClr val="FFFFFF"/>
      </a:lt1>
      <a:dk2>
        <a:srgbClr val="35363A"/>
      </a:dk2>
      <a:lt2>
        <a:srgbClr val="F8F8F8"/>
      </a:lt2>
      <a:accent1>
        <a:srgbClr val="EE6700"/>
      </a:accent1>
      <a:accent2>
        <a:srgbClr val="134DA2"/>
      </a:accent2>
      <a:accent3>
        <a:srgbClr val="4382C1"/>
      </a:accent3>
      <a:accent4>
        <a:srgbClr val="248793"/>
      </a:accent4>
      <a:accent5>
        <a:srgbClr val="83DFC7"/>
      </a:accent5>
      <a:accent6>
        <a:srgbClr val="FDBC2B"/>
      </a:accent6>
      <a:hlink>
        <a:srgbClr val="134DA2"/>
      </a:hlink>
      <a:folHlink>
        <a:srgbClr val="4382C1"/>
      </a:folHlink>
    </a:clrScheme>
    <a:fontScheme name="TT Lakes">
      <a:majorFont>
        <a:latin typeface="TT Lakes"/>
        <a:ea typeface=""/>
        <a:cs typeface=""/>
      </a:majorFont>
      <a:minorFont>
        <a:latin typeface="TT Lak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wrap="square" lIns="0" tIns="106680" rIns="0" bIns="0" rtlCol="0">
        <a:spAutoFit/>
      </a:bodyPr>
      <a:lstStyle>
        <a:defPPr marL="12700" algn="just">
          <a:lnSpc>
            <a:spcPct val="100000"/>
          </a:lnSpc>
          <a:spcBef>
            <a:spcPts val="840"/>
          </a:spcBef>
          <a:defRPr sz="2950" b="1" dirty="0">
            <a:solidFill>
              <a:srgbClr val="36373B"/>
            </a:solidFill>
            <a:latin typeface="TT Lakes"/>
            <a:cs typeface="TT Lakes"/>
          </a:defRPr>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37b81cc-4112-46df-868d-9565e6daf2d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832202705CDCA4E97FC8E8F83975595" ma:contentTypeVersion="16" ma:contentTypeDescription="Crée un document." ma:contentTypeScope="" ma:versionID="827269c6ed4122af2d0d6da58e8b571c">
  <xsd:schema xmlns:xsd="http://www.w3.org/2001/XMLSchema" xmlns:xs="http://www.w3.org/2001/XMLSchema" xmlns:p="http://schemas.microsoft.com/office/2006/metadata/properties" xmlns:ns2="937b81cc-4112-46df-868d-9565e6daf2d0" xmlns:ns3="d0a36d42-d4c0-4cd3-91b1-3246c519f5c5" targetNamespace="http://schemas.microsoft.com/office/2006/metadata/properties" ma:root="true" ma:fieldsID="6abeab7391fd0948213077fd021e6bb4" ns2:_="" ns3:_="">
    <xsd:import namespace="937b81cc-4112-46df-868d-9565e6daf2d0"/>
    <xsd:import namespace="d0a36d42-d4c0-4cd3-91b1-3246c519f5c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OCR" minOccurs="0"/>
                <xsd:element ref="ns2:MediaServiceSearchProperties" minOccurs="0"/>
                <xsd:element ref="ns2:MediaServiceBillingMetadata" minOccurs="0"/>
                <xsd:element ref="ns2:lcf76f155ced4ddcb4097134ff3c332f"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7b81cc-4112-46df-868d-9565e6daf2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Balises d’images" ma:readOnly="false" ma:fieldId="{5cf76f15-5ced-4ddc-b409-7134ff3c332f}" ma:taxonomyMulti="true" ma:sspId="c1e24b7f-bb0e-43a4-83aa-edb3c4558439"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0a36d42-d4c0-4cd3-91b1-3246c519f5c5"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FE439D-994E-46DC-A66B-DD6008CEB323}">
  <ds:schemaRefs>
    <ds:schemaRef ds:uri="http://schemas.microsoft.com/sharepoint/v3/contenttype/forms"/>
  </ds:schemaRefs>
</ds:datastoreItem>
</file>

<file path=customXml/itemProps2.xml><?xml version="1.0" encoding="utf-8"?>
<ds:datastoreItem xmlns:ds="http://schemas.openxmlformats.org/officeDocument/2006/customXml" ds:itemID="{9904573F-6610-4DE3-B1E2-C1F5C8FE2BD1}">
  <ds:schemaRefs>
    <ds:schemaRef ds:uri="937b81cc-4112-46df-868d-9565e6daf2d0"/>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EF5E8413-1F77-48E2-822E-DEF515FA43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7b81cc-4112-46df-868d-9565e6daf2d0"/>
    <ds:schemaRef ds:uri="d0a36d42-d4c0-4cd3-91b1-3246c519f5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4397</TotalTime>
  <Words>2534</Words>
  <Application>Microsoft Office PowerPoint</Application>
  <PresentationFormat>Personnalisé</PresentationFormat>
  <Paragraphs>412</Paragraphs>
  <Slides>40</Slides>
  <Notes>22</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40</vt:i4>
      </vt:variant>
    </vt:vector>
  </HeadingPairs>
  <TitlesOfParts>
    <vt:vector size="48" baseType="lpstr">
      <vt:lpstr>Aptos</vt:lpstr>
      <vt:lpstr>Arial</vt:lpstr>
      <vt:lpstr>Times New Roman</vt:lpstr>
      <vt:lpstr>TT Lakes</vt:lpstr>
      <vt:lpstr>TT Lakes Compressed</vt:lpstr>
      <vt:lpstr>TT Lakes Condensed</vt:lpstr>
      <vt:lpstr>Wingdings</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TRUST AT HEIGHT®</vt:lpstr>
      <vt:lpstr>Présentation PowerPoint</vt:lpstr>
      <vt:lpstr>Présentation PowerPoint</vt:lpstr>
      <vt:lpstr>Présentation PowerPoint</vt:lpstr>
      <vt:lpstr>Présentation PowerPoint</vt:lpstr>
      <vt:lpstr>Table des matières</vt:lpstr>
      <vt:lpstr>Présentation PowerPoint</vt:lpstr>
      <vt:lpstr>Présentation PowerPoint</vt:lpstr>
      <vt:lpstr>Présentation PowerPoint</vt:lpstr>
      <vt:lpstr>Présentation PowerPoint</vt:lpstr>
      <vt:lpstr>Présentation PowerPoint</vt:lpstr>
      <vt:lpstr>LA HAUTEUR EN CONFIANCE ®</vt:lpstr>
      <vt:lpstr>Présentation PowerPoint</vt:lpstr>
      <vt:lpstr>Présentation PowerPoint</vt:lpstr>
      <vt:lpstr>Présentation PowerPoint</vt:lpstr>
      <vt:lpstr>Présentation PowerPoint</vt:lpstr>
      <vt:lpstr> PRÉSENTATION  ENTREPRISE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UNE PRÉSENCE INTERNATIONALE</vt:lpstr>
      <vt:lpstr>NOTRE CATALOGUE EN LIGNE</vt:lpstr>
      <vt:lpstr>CONTACTEZ-NOUS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01. TITRE DE LA PARTIE</dc:title>
  <dc:creator>Gauthier Muller</dc:creator>
  <cp:lastModifiedBy>Marina Bernard</cp:lastModifiedBy>
  <cp:revision>12</cp:revision>
  <dcterms:created xsi:type="dcterms:W3CDTF">2024-07-03T08:39:08Z</dcterms:created>
  <dcterms:modified xsi:type="dcterms:W3CDTF">2026-06-04T06:24:05Z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2024-07-03T00:00:00Z</vt:filetime>
  </property>
  <property fmtid="{D5CDD505-2E9C-101B-9397-08002B2CF9AE}" pid="3" name="Creator">
    <vt:lpwstr>Adobe InDesign 19.4 (Windows)</vt:lpwstr>
  </property>
  <property fmtid="{D5CDD505-2E9C-101B-9397-08002B2CF9AE}" pid="4" name="LastSaved">
    <vt:filetime>2024-07-03T00:00:00Z</vt:filetime>
  </property>
  <property fmtid="{D5CDD505-2E9C-101B-9397-08002B2CF9AE}" pid="5" name="Producer">
    <vt:lpwstr>Adobe PDF Library 17.0</vt:lpwstr>
  </property>
  <property fmtid="{D5CDD505-2E9C-101B-9397-08002B2CF9AE}" pid="6" name="ContentTypeId">
    <vt:lpwstr>0x0101000832202705CDCA4E97FC8E8F83975595</vt:lpwstr>
  </property>
  <property fmtid="{D5CDD505-2E9C-101B-9397-08002B2CF9AE}" pid="7" name="MediaServiceImageTags">
    <vt:lpwstr/>
  </property>
</Properties>
</file>